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0945"/>
  </p:normalViewPr>
  <p:slideViewPr>
    <p:cSldViewPr>
      <p:cViewPr varScale="1">
        <p:scale>
          <a:sx n="119" d="100"/>
          <a:sy n="119" d="100"/>
        </p:scale>
        <p:origin x="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DF6DD-36C9-6D47-8981-4F84A2CEEE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92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3F6C9-912A-5E43-8806-6AAA0DEEB9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1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58F58-B32E-1140-ABFE-5B1FB6953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23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D30DA-DB78-CA4B-8D42-2197CB4E69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4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252FE-2883-D941-8811-588B493394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8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AE41-4224-5B4A-9272-DDB26BF09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25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797AE-7BED-B841-84B3-CC910F534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62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6F587-A5A2-804D-A4A9-DCB58F91A1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17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58ED2-A944-7046-B865-C11026318B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97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45EF8-39CD-0E41-B9DB-494F6CA4C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61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86902-A98C-214C-A81A-1AF70D1214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71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3635E7-DFC1-2C42-8221-5D5124E2E6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owerpoin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clocktower</Template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ＭＳ Ｐゴシック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2016-10-03T13:38:55Z</dcterms:created>
  <dcterms:modified xsi:type="dcterms:W3CDTF">2016-10-03T13:39:07Z</dcterms:modified>
</cp:coreProperties>
</file>