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sldIdLst>
    <p:sldId id="274" r:id="rId5"/>
    <p:sldId id="277" r:id="rId6"/>
    <p:sldId id="278" r:id="rId7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B68DFAB8-8E1E-8B42-B543-CEF81F1ACC52}">
          <p14:sldIdLst>
            <p14:sldId id="274"/>
            <p14:sldId id="277"/>
            <p14:sldId id="278"/>
          </p14:sldIdLst>
        </p14:section>
        <p14:section name="Content" id="{0587D334-2E83-A249-B1F4-D93D7C41057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538"/>
    <a:srgbClr val="A2AAAD"/>
    <a:srgbClr val="DCDDDF"/>
    <a:srgbClr val="AD122A"/>
    <a:srgbClr val="00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77" autoAdjust="0"/>
    <p:restoredTop sz="65714" autoAdjust="0"/>
  </p:normalViewPr>
  <p:slideViewPr>
    <p:cSldViewPr snapToGrid="0">
      <p:cViewPr varScale="1">
        <p:scale>
          <a:sx n="64" d="100"/>
          <a:sy n="64" d="100"/>
        </p:scale>
        <p:origin x="1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FF0DD-77DF-47E7-863D-91911FC046FC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88B9E-1D6F-4110-87F9-ACF2E154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7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1pPr>
    <a:lvl2pPr marL="130622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2pPr>
    <a:lvl3pPr marL="261244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3pPr>
    <a:lvl4pPr marL="391866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4pPr>
    <a:lvl5pPr marL="522488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5pPr>
    <a:lvl6pPr marL="653110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6pPr>
    <a:lvl7pPr marL="783732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7pPr>
    <a:lvl8pPr marL="914354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8pPr>
    <a:lvl9pPr marL="1044976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3D8A0B0-E874-C346-93B3-D02159A7A664}"/>
              </a:ext>
            </a:extLst>
          </p:cNvPr>
          <p:cNvCxnSpPr/>
          <p:nvPr userDrawn="1"/>
        </p:nvCxnSpPr>
        <p:spPr>
          <a:xfrm>
            <a:off x="3660277" y="175938"/>
            <a:ext cx="0" cy="921347"/>
          </a:xfrm>
          <a:prstGeom prst="line">
            <a:avLst/>
          </a:prstGeom>
          <a:ln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FC41DC1-7070-2F46-9B36-286DE520EE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290" y="287685"/>
            <a:ext cx="2881877" cy="72252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B513A3B-EB60-4044-850F-6F812FE0E0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21181" y="130630"/>
            <a:ext cx="10439400" cy="1238250"/>
          </a:xfrm>
        </p:spPr>
        <p:txBody>
          <a:bodyPr/>
          <a:lstStyle>
            <a:lvl1pPr>
              <a:defRPr b="1" baseline="0">
                <a:solidFill>
                  <a:srgbClr val="8A1538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EC2C0FF-F621-924A-B5F9-B346067E80E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4265296"/>
            <a:ext cx="10972800" cy="1373504"/>
          </a:xfrm>
        </p:spPr>
        <p:txBody>
          <a:bodyPr/>
          <a:lstStyle>
            <a:lvl1pPr marL="0" indent="0" algn="ctr">
              <a:buNone/>
              <a:defRPr sz="2880" b="0" baseline="0">
                <a:solidFill>
                  <a:schemeClr val="bg1"/>
                </a:solidFill>
                <a:latin typeface="Helvetica" panose="020B0604020202020204" pitchFamily="34" charset="0"/>
              </a:defRPr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dirty="0"/>
              <a:t>Authors, credits, etc.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DEB017-26C1-A948-8CEC-43CDEE1917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8800" y="2298700"/>
            <a:ext cx="10972800" cy="1698625"/>
          </a:xfrm>
          <a:ln>
            <a:noFill/>
          </a:ln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272DDCD-61B1-CF44-88AA-C94903F7A1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28800" y="6962775"/>
            <a:ext cx="11117263" cy="70485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Any additional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2597471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tsdam, Imag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660277" y="175938"/>
            <a:ext cx="0" cy="921347"/>
          </a:xfrm>
          <a:prstGeom prst="line">
            <a:avLst/>
          </a:prstGeom>
          <a:ln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8AF3630D-0F3B-4944-BC83-042BFA37FD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290" y="287685"/>
            <a:ext cx="2881877" cy="722522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681318" y="1864687"/>
            <a:ext cx="4413908" cy="5678057"/>
          </a:xfrm>
          <a:noFill/>
        </p:spPr>
        <p:txBody>
          <a:bodyPr>
            <a:normAutofit/>
          </a:bodyPr>
          <a:lstStyle>
            <a:lvl1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1pPr>
            <a:lvl2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2pPr>
            <a:lvl3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3pPr>
            <a:lvl4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4pPr>
            <a:lvl5pPr>
              <a:spcBef>
                <a:spcPts val="2400"/>
              </a:spcBef>
              <a:defRPr lang="en-US" sz="340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047566" y="89645"/>
            <a:ext cx="10439400" cy="1238250"/>
          </a:xfrm>
        </p:spPr>
        <p:txBody>
          <a:bodyPr/>
          <a:lstStyle>
            <a:lvl1pPr>
              <a:defRPr b="1" baseline="0">
                <a:solidFill>
                  <a:srgbClr val="8A1538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35BC252-70E5-CB43-974B-E0994855D5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14682" y="1864687"/>
            <a:ext cx="8534400" cy="5697538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icon add picture</a:t>
            </a:r>
          </a:p>
        </p:txBody>
      </p:sp>
    </p:spTree>
    <p:extLst>
      <p:ext uri="{BB962C8B-B14F-4D97-AF65-F5344CB8AC3E}">
        <p14:creationId xmlns:p14="http://schemas.microsoft.com/office/powerpoint/2010/main" val="132421199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4C6609B-3147-9845-8E8F-B03F2A9FEC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29587"/>
            <a:ext cx="13099870" cy="824459"/>
          </a:xfrm>
          <a:prstGeom prst="rect">
            <a:avLst/>
          </a:prstGeom>
          <a:solidFill>
            <a:srgbClr val="8A1538"/>
          </a:solidFill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 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6DB848-B4DA-174A-A79A-A8B1FEB9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726" y="1676433"/>
            <a:ext cx="5682343" cy="5429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7FC496-A15E-C940-B0BE-2E8131AEF0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48308" y="7363119"/>
            <a:ext cx="1889761" cy="47378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87947-FDBC-B842-81A7-BD40010BE6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1676433"/>
            <a:ext cx="7143750" cy="543017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4722831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4C6609B-3147-9845-8E8F-B03F2A9FEC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29587"/>
            <a:ext cx="13099870" cy="824459"/>
          </a:xfrm>
          <a:prstGeom prst="rect">
            <a:avLst/>
          </a:prstGeom>
          <a:solidFill>
            <a:srgbClr val="8A1538"/>
          </a:solidFill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 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6DB848-B4DA-174A-A79A-A8B1FEB9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33"/>
            <a:ext cx="5682343" cy="5429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7FC496-A15E-C940-B0BE-2E8131AEF0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48308" y="7363119"/>
            <a:ext cx="1889761" cy="47378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87947-FDBC-B842-81A7-BD40010BE6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94319" y="1676433"/>
            <a:ext cx="7143750" cy="543017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4135831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32732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0A91-3DD3-4D16-8E08-CF0579727EF8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12" r:id="rId2"/>
    <p:sldLayoutId id="2147483702" r:id="rId3"/>
    <p:sldLayoutId id="2147483713" r:id="rId4"/>
    <p:sldLayoutId id="2147483708" r:id="rId5"/>
  </p:sldLayoutIdLst>
  <p:transition>
    <p:fade/>
  </p:transition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68815EC-B0F2-AB48-B20B-A5BDD9F5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652D2C-93DD-514E-94E3-A1E77F483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9AC99E-31DE-CA49-A950-700F186FDA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B2D24A-65BC-824B-A021-10469914DE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027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C9642-CF37-9747-A289-E098AE038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075D3-E60F-AD42-8AEF-CF6457DA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BC4017-4C9D-2047-957D-C681A98495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575454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B956-D64A-AB43-9E12-EA348CFEA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06F82-47AC-FB4C-B984-47A4C8266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353F005-6CFA-EA44-B615-809747A837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995214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42B83DFA7D524F903D3B2618A06DD8" ma:contentTypeVersion="9" ma:contentTypeDescription="Create a new document." ma:contentTypeScope="" ma:versionID="225dd08ca7baca2d42c7cbea645b4f70">
  <xsd:schema xmlns:xsd="http://www.w3.org/2001/XMLSchema" xmlns:xs="http://www.w3.org/2001/XMLSchema" xmlns:p="http://schemas.microsoft.com/office/2006/metadata/properties" xmlns:ns2="b18ea741-dc9d-44e9-a81a-923e6bbeae8e" targetNamespace="http://schemas.microsoft.com/office/2006/metadata/properties" ma:root="true" ma:fieldsID="e9ceade06d09854b634ae36281f07144" ns2:_="">
    <xsd:import namespace="b18ea741-dc9d-44e9-a81a-923e6bbeae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ea741-dc9d-44e9-a81a-923e6bbea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1BBBC9-1484-44DC-A497-9040A5FD51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6489D40-BF08-4D61-ADDE-7B88FEE37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8ea741-dc9d-44e9-a81a-923e6bbeae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4C5E01-58FE-4EFB-88BF-94BDC0B31F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2</Words>
  <Application>Microsoft Macintosh PowerPoint</Application>
  <PresentationFormat>Custom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Welcome!</vt:lpstr>
      <vt:lpstr>PowerPoint Presentation</vt:lpstr>
      <vt:lpstr>PowerPoint Presentation</vt:lpstr>
    </vt:vector>
  </TitlesOfParts>
  <Company>UNMC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Rygel</dc:creator>
  <cp:lastModifiedBy>Donna M. Planty</cp:lastModifiedBy>
  <cp:revision>53</cp:revision>
  <cp:lastPrinted>2015-07-24T19:14:53Z</cp:lastPrinted>
  <dcterms:created xsi:type="dcterms:W3CDTF">2015-01-22T14:30:28Z</dcterms:created>
  <dcterms:modified xsi:type="dcterms:W3CDTF">2020-05-19T16:41:07Z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0x010100F242B83DFA7D524F903D3B2618A06DD8</vt:lpwstr>
  </property>
</Properties>
</file>