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6576000" cy="51206400"/>
  <p:notesSz cx="6858000" cy="9144000"/>
  <p:defaultTextStyle>
    <a:defPPr>
      <a:defRPr lang="en-US"/>
    </a:defPPr>
    <a:lvl1pPr algn="l" defTabSz="2506663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2506663" indent="-2049463" algn="l" defTabSz="2506663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5014913" indent="-4100513" algn="l" defTabSz="2506663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7523163" indent="-6151563" algn="l" defTabSz="2506663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0031413" indent="-8202613" algn="l" defTabSz="2506663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99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99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99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99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30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8A1538"/>
    <a:srgbClr val="A2AAAD"/>
    <a:srgbClr val="AD122A"/>
    <a:srgbClr val="DCDDDF"/>
    <a:srgbClr val="910A29"/>
    <a:srgbClr val="850C21"/>
    <a:srgbClr val="D6E5EA"/>
    <a:srgbClr val="D1D1D1"/>
    <a:srgbClr val="00658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/>
    <p:restoredTop sz="94694"/>
  </p:normalViewPr>
  <p:slideViewPr>
    <p:cSldViewPr snapToGrid="0">
      <p:cViewPr>
        <p:scale>
          <a:sx n="42" d="100"/>
          <a:sy n="42" d="100"/>
        </p:scale>
        <p:origin x="504" y="-3984"/>
      </p:cViewPr>
      <p:guideLst>
        <p:guide orient="horz"/>
        <p:guide pos="230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15907179"/>
            <a:ext cx="31089600" cy="1097618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29016960"/>
            <a:ext cx="25603200" cy="13086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08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01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524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0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540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048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556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0644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792726-35A7-CF48-86BB-C9E715E99914}" type="datetimeFigureOut">
              <a:rPr lang="en-US"/>
              <a:pPr/>
              <a:t>7/9/19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7DAA07-CA50-F745-913F-503EFBAF2F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582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2AD5DA-57D4-0C4A-B384-5AB9A735AB03}" type="datetimeFigureOut">
              <a:rPr lang="en-US"/>
              <a:pPr/>
              <a:t>7/9/19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F259D-2E13-854B-99E6-786F5E6B58E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59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8501100" y="10940635"/>
            <a:ext cx="46081952" cy="23301282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2555" y="10940635"/>
            <a:ext cx="137648948" cy="2330128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5D5484-45E9-DE49-8820-51CF6BD5CD39}" type="datetimeFigureOut">
              <a:rPr lang="en-US"/>
              <a:pPr/>
              <a:t>7/9/19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091B8E-D496-F842-B1AF-E1C4142A54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072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04CBF4-9472-344B-8692-5CC9E4D60E89}" type="datetimeFigureOut">
              <a:rPr lang="en-US"/>
              <a:pPr/>
              <a:t>7/9/19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438AF6-9989-6C42-B868-882381A501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47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52" y="32904857"/>
            <a:ext cx="31089600" cy="10170160"/>
          </a:xfrm>
        </p:spPr>
        <p:txBody>
          <a:bodyPr anchor="t"/>
          <a:lstStyle>
            <a:lvl1pPr algn="l">
              <a:defRPr sz="21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52" y="21703461"/>
            <a:ext cx="31089600" cy="11201396"/>
          </a:xfrm>
        </p:spPr>
        <p:txBody>
          <a:bodyPr anchor="b"/>
          <a:lstStyle>
            <a:lvl1pPr marL="0" indent="0">
              <a:buNone/>
              <a:defRPr sz="11000">
                <a:solidFill>
                  <a:schemeClr val="tx1">
                    <a:tint val="75000"/>
                  </a:schemeClr>
                </a:solidFill>
              </a:defRPr>
            </a:lvl1pPr>
            <a:lvl2pPr marL="2508062" indent="0">
              <a:buNone/>
              <a:defRPr sz="9900">
                <a:solidFill>
                  <a:schemeClr val="tx1">
                    <a:tint val="75000"/>
                  </a:schemeClr>
                </a:solidFill>
              </a:defRPr>
            </a:lvl2pPr>
            <a:lvl3pPr marL="5016124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3pPr>
            <a:lvl4pPr marL="7524186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4pPr>
            <a:lvl5pPr marL="10032248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5pPr>
            <a:lvl6pPr marL="1254031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6pPr>
            <a:lvl7pPr marL="15048372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7pPr>
            <a:lvl8pPr marL="17556434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8pPr>
            <a:lvl9pPr marL="20064496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433996-C415-D24C-831F-0EBB77621613}" type="datetimeFigureOut">
              <a:rPr lang="en-US"/>
              <a:pPr/>
              <a:t>7/9/19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EB339A-7E46-6942-B4C3-AF6D48838C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48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2552" y="63723521"/>
            <a:ext cx="91865448" cy="180229937"/>
          </a:xfrm>
        </p:spPr>
        <p:txBody>
          <a:bodyPr/>
          <a:lstStyle>
            <a:lvl1pPr>
              <a:defRPr sz="15400"/>
            </a:lvl1pPr>
            <a:lvl2pPr>
              <a:defRPr sz="13200"/>
            </a:lvl2pPr>
            <a:lvl3pPr>
              <a:defRPr sz="11000"/>
            </a:lvl3pPr>
            <a:lvl4pPr>
              <a:defRPr sz="9900"/>
            </a:lvl4pPr>
            <a:lvl5pPr>
              <a:defRPr sz="9900"/>
            </a:lvl5pPr>
            <a:lvl6pPr>
              <a:defRPr sz="9900"/>
            </a:lvl6pPr>
            <a:lvl7pPr>
              <a:defRPr sz="9900"/>
            </a:lvl7pPr>
            <a:lvl8pPr>
              <a:defRPr sz="9900"/>
            </a:lvl8pPr>
            <a:lvl9pPr>
              <a:defRPr sz="9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717603" y="63723521"/>
            <a:ext cx="91865452" cy="180229937"/>
          </a:xfrm>
        </p:spPr>
        <p:txBody>
          <a:bodyPr/>
          <a:lstStyle>
            <a:lvl1pPr>
              <a:defRPr sz="15400"/>
            </a:lvl1pPr>
            <a:lvl2pPr>
              <a:defRPr sz="13200"/>
            </a:lvl2pPr>
            <a:lvl3pPr>
              <a:defRPr sz="11000"/>
            </a:lvl3pPr>
            <a:lvl4pPr>
              <a:defRPr sz="9900"/>
            </a:lvl4pPr>
            <a:lvl5pPr>
              <a:defRPr sz="9900"/>
            </a:lvl5pPr>
            <a:lvl6pPr>
              <a:defRPr sz="9900"/>
            </a:lvl6pPr>
            <a:lvl7pPr>
              <a:defRPr sz="9900"/>
            </a:lvl7pPr>
            <a:lvl8pPr>
              <a:defRPr sz="9900"/>
            </a:lvl8pPr>
            <a:lvl9pPr>
              <a:defRPr sz="9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B35490-7F31-F842-A1CE-27E9D654B3B6}" type="datetimeFigureOut">
              <a:rPr lang="en-US"/>
              <a:pPr/>
              <a:t>7/9/19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C8B5A-BDC2-4941-BB07-254AD635F3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83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050630"/>
            <a:ext cx="32918400" cy="8534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11462176"/>
            <a:ext cx="16160752" cy="4776890"/>
          </a:xfrm>
        </p:spPr>
        <p:txBody>
          <a:bodyPr anchor="b"/>
          <a:lstStyle>
            <a:lvl1pPr marL="0" indent="0">
              <a:buNone/>
              <a:defRPr sz="13200" b="1"/>
            </a:lvl1pPr>
            <a:lvl2pPr marL="2508062" indent="0">
              <a:buNone/>
              <a:defRPr sz="11000" b="1"/>
            </a:lvl2pPr>
            <a:lvl3pPr marL="5016124" indent="0">
              <a:buNone/>
              <a:defRPr sz="9900" b="1"/>
            </a:lvl3pPr>
            <a:lvl4pPr marL="7524186" indent="0">
              <a:buNone/>
              <a:defRPr sz="8800" b="1"/>
            </a:lvl4pPr>
            <a:lvl5pPr marL="10032248" indent="0">
              <a:buNone/>
              <a:defRPr sz="8800" b="1"/>
            </a:lvl5pPr>
            <a:lvl6pPr marL="12540310" indent="0">
              <a:buNone/>
              <a:defRPr sz="8800" b="1"/>
            </a:lvl6pPr>
            <a:lvl7pPr marL="15048372" indent="0">
              <a:buNone/>
              <a:defRPr sz="8800" b="1"/>
            </a:lvl7pPr>
            <a:lvl8pPr marL="17556434" indent="0">
              <a:buNone/>
              <a:defRPr sz="8800" b="1"/>
            </a:lvl8pPr>
            <a:lvl9pPr marL="20064496" indent="0">
              <a:buNone/>
              <a:defRPr sz="8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800" y="16239066"/>
            <a:ext cx="16160752" cy="29502950"/>
          </a:xfrm>
        </p:spPr>
        <p:txBody>
          <a:bodyPr/>
          <a:lstStyle>
            <a:lvl1pPr>
              <a:defRPr sz="13200"/>
            </a:lvl1pPr>
            <a:lvl2pPr>
              <a:defRPr sz="11000"/>
            </a:lvl2pPr>
            <a:lvl3pPr>
              <a:defRPr sz="99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0102" y="11462176"/>
            <a:ext cx="16167100" cy="4776890"/>
          </a:xfrm>
        </p:spPr>
        <p:txBody>
          <a:bodyPr anchor="b"/>
          <a:lstStyle>
            <a:lvl1pPr marL="0" indent="0">
              <a:buNone/>
              <a:defRPr sz="13200" b="1"/>
            </a:lvl1pPr>
            <a:lvl2pPr marL="2508062" indent="0">
              <a:buNone/>
              <a:defRPr sz="11000" b="1"/>
            </a:lvl2pPr>
            <a:lvl3pPr marL="5016124" indent="0">
              <a:buNone/>
              <a:defRPr sz="9900" b="1"/>
            </a:lvl3pPr>
            <a:lvl4pPr marL="7524186" indent="0">
              <a:buNone/>
              <a:defRPr sz="8800" b="1"/>
            </a:lvl4pPr>
            <a:lvl5pPr marL="10032248" indent="0">
              <a:buNone/>
              <a:defRPr sz="8800" b="1"/>
            </a:lvl5pPr>
            <a:lvl6pPr marL="12540310" indent="0">
              <a:buNone/>
              <a:defRPr sz="8800" b="1"/>
            </a:lvl6pPr>
            <a:lvl7pPr marL="15048372" indent="0">
              <a:buNone/>
              <a:defRPr sz="8800" b="1"/>
            </a:lvl7pPr>
            <a:lvl8pPr marL="17556434" indent="0">
              <a:buNone/>
              <a:defRPr sz="8800" b="1"/>
            </a:lvl8pPr>
            <a:lvl9pPr marL="20064496" indent="0">
              <a:buNone/>
              <a:defRPr sz="8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0102" y="16239066"/>
            <a:ext cx="16167100" cy="29502950"/>
          </a:xfrm>
        </p:spPr>
        <p:txBody>
          <a:bodyPr/>
          <a:lstStyle>
            <a:lvl1pPr>
              <a:defRPr sz="13200"/>
            </a:lvl1pPr>
            <a:lvl2pPr>
              <a:defRPr sz="11000"/>
            </a:lvl2pPr>
            <a:lvl3pPr>
              <a:defRPr sz="99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4D54CD-6F35-9549-8478-C0DDDD3A80AE}" type="datetimeFigureOut">
              <a:rPr lang="en-US"/>
              <a:pPr/>
              <a:t>7/9/19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3ED9D-C1AA-6248-BC23-BF183BB81C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3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FEA144-4F45-3041-9D82-BCB185AF295A}" type="datetimeFigureOut">
              <a:rPr lang="en-US"/>
              <a:pPr/>
              <a:t>7/9/19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95074D-4777-DE4D-AA25-DCFE648B65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424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7B39AC-BDC2-D74A-BC10-5EAEE9796C84}" type="datetimeFigureOut">
              <a:rPr lang="en-US"/>
              <a:pPr/>
              <a:t>7/9/19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A3F2B5-C81A-A14C-824A-DEAB0DC586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28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3" y="2038774"/>
            <a:ext cx="12033252" cy="8676640"/>
          </a:xfrm>
        </p:spPr>
        <p:txBody>
          <a:bodyPr anchor="b"/>
          <a:lstStyle>
            <a:lvl1pPr algn="l">
              <a:defRPr sz="1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0200" y="2038777"/>
            <a:ext cx="20447000" cy="43703244"/>
          </a:xfrm>
        </p:spPr>
        <p:txBody>
          <a:bodyPr/>
          <a:lstStyle>
            <a:lvl1pPr>
              <a:defRPr sz="17600"/>
            </a:lvl1pPr>
            <a:lvl2pPr>
              <a:defRPr sz="15400"/>
            </a:lvl2pPr>
            <a:lvl3pPr>
              <a:defRPr sz="13200"/>
            </a:lvl3pPr>
            <a:lvl4pPr>
              <a:defRPr sz="11000"/>
            </a:lvl4pPr>
            <a:lvl5pPr>
              <a:defRPr sz="11000"/>
            </a:lvl5pPr>
            <a:lvl6pPr>
              <a:defRPr sz="11000"/>
            </a:lvl6pPr>
            <a:lvl7pPr>
              <a:defRPr sz="11000"/>
            </a:lvl7pPr>
            <a:lvl8pPr>
              <a:defRPr sz="11000"/>
            </a:lvl8pPr>
            <a:lvl9pPr>
              <a:defRPr sz="1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3" y="10715417"/>
            <a:ext cx="12033252" cy="35026604"/>
          </a:xfrm>
        </p:spPr>
        <p:txBody>
          <a:bodyPr/>
          <a:lstStyle>
            <a:lvl1pPr marL="0" indent="0">
              <a:buNone/>
              <a:defRPr sz="7700"/>
            </a:lvl1pPr>
            <a:lvl2pPr marL="2508062" indent="0">
              <a:buNone/>
              <a:defRPr sz="6600"/>
            </a:lvl2pPr>
            <a:lvl3pPr marL="5016124" indent="0">
              <a:buNone/>
              <a:defRPr sz="5500"/>
            </a:lvl3pPr>
            <a:lvl4pPr marL="7524186" indent="0">
              <a:buNone/>
              <a:defRPr sz="4900"/>
            </a:lvl4pPr>
            <a:lvl5pPr marL="10032248" indent="0">
              <a:buNone/>
              <a:defRPr sz="4900"/>
            </a:lvl5pPr>
            <a:lvl6pPr marL="12540310" indent="0">
              <a:buNone/>
              <a:defRPr sz="4900"/>
            </a:lvl6pPr>
            <a:lvl7pPr marL="15048372" indent="0">
              <a:buNone/>
              <a:defRPr sz="4900"/>
            </a:lvl7pPr>
            <a:lvl8pPr marL="17556434" indent="0">
              <a:buNone/>
              <a:defRPr sz="4900"/>
            </a:lvl8pPr>
            <a:lvl9pPr marL="20064496" indent="0">
              <a:buNone/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F91467-8465-254C-A1B7-26EC5215C9E5}" type="datetimeFigureOut">
              <a:rPr lang="en-US"/>
              <a:pPr/>
              <a:t>7/9/19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FD0948-DF90-3943-B6B3-E73DA168BF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40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9152" y="35844481"/>
            <a:ext cx="21945600" cy="4231644"/>
          </a:xfrm>
        </p:spPr>
        <p:txBody>
          <a:bodyPr anchor="b"/>
          <a:lstStyle>
            <a:lvl1pPr algn="l">
              <a:defRPr sz="1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9152" y="4575386"/>
            <a:ext cx="21945600" cy="30723840"/>
          </a:xfrm>
        </p:spPr>
        <p:txBody>
          <a:bodyPr rtlCol="0">
            <a:normAutofit/>
          </a:bodyPr>
          <a:lstStyle>
            <a:lvl1pPr marL="0" indent="0">
              <a:buNone/>
              <a:defRPr sz="17600"/>
            </a:lvl1pPr>
            <a:lvl2pPr marL="2508062" indent="0">
              <a:buNone/>
              <a:defRPr sz="15400"/>
            </a:lvl2pPr>
            <a:lvl3pPr marL="5016124" indent="0">
              <a:buNone/>
              <a:defRPr sz="13200"/>
            </a:lvl3pPr>
            <a:lvl4pPr marL="7524186" indent="0">
              <a:buNone/>
              <a:defRPr sz="11000"/>
            </a:lvl4pPr>
            <a:lvl5pPr marL="10032248" indent="0">
              <a:buNone/>
              <a:defRPr sz="11000"/>
            </a:lvl5pPr>
            <a:lvl6pPr marL="12540310" indent="0">
              <a:buNone/>
              <a:defRPr sz="11000"/>
            </a:lvl6pPr>
            <a:lvl7pPr marL="15048372" indent="0">
              <a:buNone/>
              <a:defRPr sz="11000"/>
            </a:lvl7pPr>
            <a:lvl8pPr marL="17556434" indent="0">
              <a:buNone/>
              <a:defRPr sz="11000"/>
            </a:lvl8pPr>
            <a:lvl9pPr marL="20064496" indent="0">
              <a:buNone/>
              <a:defRPr sz="11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9152" y="40076125"/>
            <a:ext cx="21945600" cy="6009636"/>
          </a:xfrm>
        </p:spPr>
        <p:txBody>
          <a:bodyPr/>
          <a:lstStyle>
            <a:lvl1pPr marL="0" indent="0">
              <a:buNone/>
              <a:defRPr sz="7700"/>
            </a:lvl1pPr>
            <a:lvl2pPr marL="2508062" indent="0">
              <a:buNone/>
              <a:defRPr sz="6600"/>
            </a:lvl2pPr>
            <a:lvl3pPr marL="5016124" indent="0">
              <a:buNone/>
              <a:defRPr sz="5500"/>
            </a:lvl3pPr>
            <a:lvl4pPr marL="7524186" indent="0">
              <a:buNone/>
              <a:defRPr sz="4900"/>
            </a:lvl4pPr>
            <a:lvl5pPr marL="10032248" indent="0">
              <a:buNone/>
              <a:defRPr sz="4900"/>
            </a:lvl5pPr>
            <a:lvl6pPr marL="12540310" indent="0">
              <a:buNone/>
              <a:defRPr sz="4900"/>
            </a:lvl6pPr>
            <a:lvl7pPr marL="15048372" indent="0">
              <a:buNone/>
              <a:defRPr sz="4900"/>
            </a:lvl7pPr>
            <a:lvl8pPr marL="17556434" indent="0">
              <a:buNone/>
              <a:defRPr sz="4900"/>
            </a:lvl8pPr>
            <a:lvl9pPr marL="20064496" indent="0">
              <a:buNone/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2AD34D-8723-FF47-89C7-FBF49A0E25E5}" type="datetimeFigureOut">
              <a:rPr lang="en-US"/>
              <a:pPr/>
              <a:t>7/9/19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1EBD5-0CD0-E340-95DF-1CB568F2FC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220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2051050"/>
            <a:ext cx="32918400" cy="853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501612" tIns="250806" rIns="501612" bIns="2508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1947525"/>
            <a:ext cx="32918400" cy="3379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501612" tIns="250806" rIns="501612" bIns="2508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28800" y="47461488"/>
            <a:ext cx="8534400" cy="2725737"/>
          </a:xfrm>
          <a:prstGeom prst="rect">
            <a:avLst/>
          </a:prstGeom>
        </p:spPr>
        <p:txBody>
          <a:bodyPr vert="horz" wrap="square" lIns="501612" tIns="250806" rIns="501612" bIns="250806" numCol="1" anchor="ctr" anchorCtr="0" compatLnSpc="1">
            <a:prstTxWarp prst="textNoShape">
              <a:avLst/>
            </a:prstTxWarp>
          </a:bodyPr>
          <a:lstStyle>
            <a:lvl1pPr>
              <a:defRPr sz="6600">
                <a:solidFill>
                  <a:srgbClr val="898989"/>
                </a:solidFill>
              </a:defRPr>
            </a:lvl1pPr>
          </a:lstStyle>
          <a:p>
            <a:fld id="{C55F7263-FDC6-8D47-A2FB-2C1EF97AABDB}" type="datetimeFigureOut">
              <a:rPr lang="en-US"/>
              <a:pPr/>
              <a:t>7/9/19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96800" y="47461488"/>
            <a:ext cx="11582400" cy="2725737"/>
          </a:xfrm>
          <a:prstGeom prst="rect">
            <a:avLst/>
          </a:prstGeom>
        </p:spPr>
        <p:txBody>
          <a:bodyPr vert="horz" lIns="501612" tIns="250806" rIns="501612" bIns="250806" rtlCol="0" anchor="ctr"/>
          <a:lstStyle>
            <a:lvl1pPr algn="ctr" defTabSz="2508062" fontAlgn="auto">
              <a:spcBef>
                <a:spcPts val="0"/>
              </a:spcBef>
              <a:spcAft>
                <a:spcPts val="0"/>
              </a:spcAft>
              <a:defRPr sz="6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212800" y="47461488"/>
            <a:ext cx="8534400" cy="2725737"/>
          </a:xfrm>
          <a:prstGeom prst="rect">
            <a:avLst/>
          </a:prstGeom>
        </p:spPr>
        <p:txBody>
          <a:bodyPr vert="horz" wrap="square" lIns="501612" tIns="250806" rIns="501612" bIns="250806" numCol="1" anchor="ctr" anchorCtr="0" compatLnSpc="1">
            <a:prstTxWarp prst="textNoShape">
              <a:avLst/>
            </a:prstTxWarp>
          </a:bodyPr>
          <a:lstStyle>
            <a:lvl1pPr algn="r">
              <a:defRPr sz="6600">
                <a:solidFill>
                  <a:srgbClr val="898989"/>
                </a:solidFill>
              </a:defRPr>
            </a:lvl1pPr>
          </a:lstStyle>
          <a:p>
            <a:fld id="{B6254DA6-7846-504C-BEA9-32E858E39F7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506663" rtl="0" fontAlgn="base">
        <a:spcBef>
          <a:spcPct val="0"/>
        </a:spcBef>
        <a:spcAft>
          <a:spcPct val="0"/>
        </a:spcAft>
        <a:defRPr sz="24100" kern="1200">
          <a:solidFill>
            <a:schemeClr val="tx1"/>
          </a:solidFill>
          <a:latin typeface="Arial Bold"/>
          <a:ea typeface="ＭＳ Ｐゴシック" charset="0"/>
          <a:cs typeface="Arial Bold"/>
        </a:defRPr>
      </a:lvl1pPr>
      <a:lvl2pPr algn="ctr" defTabSz="2506663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Arial Bold" charset="0"/>
          <a:ea typeface="ＭＳ Ｐゴシック" charset="0"/>
          <a:cs typeface="Arial Bold" charset="0"/>
        </a:defRPr>
      </a:lvl2pPr>
      <a:lvl3pPr algn="ctr" defTabSz="2506663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Arial Bold" charset="0"/>
          <a:ea typeface="ＭＳ Ｐゴシック" charset="0"/>
          <a:cs typeface="Arial Bold" charset="0"/>
        </a:defRPr>
      </a:lvl3pPr>
      <a:lvl4pPr algn="ctr" defTabSz="2506663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Arial Bold" charset="0"/>
          <a:ea typeface="ＭＳ Ｐゴシック" charset="0"/>
          <a:cs typeface="Arial Bold" charset="0"/>
        </a:defRPr>
      </a:lvl4pPr>
      <a:lvl5pPr algn="ctr" defTabSz="2506663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Arial Bold" charset="0"/>
          <a:ea typeface="ＭＳ Ｐゴシック" charset="0"/>
          <a:cs typeface="Arial Bold" charset="0"/>
        </a:defRPr>
      </a:lvl5pPr>
      <a:lvl6pPr marL="457200" algn="ctr" defTabSz="2506663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Arial Bold" charset="0"/>
          <a:ea typeface="ＭＳ Ｐゴシック" charset="0"/>
          <a:cs typeface="Arial Bold" charset="0"/>
        </a:defRPr>
      </a:lvl6pPr>
      <a:lvl7pPr marL="914400" algn="ctr" defTabSz="2506663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Arial Bold" charset="0"/>
          <a:ea typeface="ＭＳ Ｐゴシック" charset="0"/>
          <a:cs typeface="Arial Bold" charset="0"/>
        </a:defRPr>
      </a:lvl7pPr>
      <a:lvl8pPr marL="1371600" algn="ctr" defTabSz="2506663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Arial Bold" charset="0"/>
          <a:ea typeface="ＭＳ Ｐゴシック" charset="0"/>
          <a:cs typeface="Arial Bold" charset="0"/>
        </a:defRPr>
      </a:lvl8pPr>
      <a:lvl9pPr marL="1828800" algn="ctr" defTabSz="2506663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Arial Bold" charset="0"/>
          <a:ea typeface="ＭＳ Ｐゴシック" charset="0"/>
          <a:cs typeface="Arial Bold" charset="0"/>
        </a:defRPr>
      </a:lvl9pPr>
    </p:titleStyle>
    <p:bodyStyle>
      <a:lvl1pPr marL="1879600" indent="-1879600" algn="l" defTabSz="2506663" rtl="0" fontAlgn="base">
        <a:spcBef>
          <a:spcPct val="20000"/>
        </a:spcBef>
        <a:spcAft>
          <a:spcPct val="0"/>
        </a:spcAft>
        <a:buFont typeface="Arial" charset="0"/>
        <a:buChar char="•"/>
        <a:defRPr sz="176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4075113" indent="-1566863" algn="l" defTabSz="2506663" rtl="0" fontAlgn="base">
        <a:spcBef>
          <a:spcPct val="20000"/>
        </a:spcBef>
        <a:spcAft>
          <a:spcPct val="0"/>
        </a:spcAft>
        <a:buFont typeface="Arial" charset="0"/>
        <a:buChar char="–"/>
        <a:defRPr sz="15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6269038" indent="-1252538" algn="l" defTabSz="2506663" rtl="0" fontAlgn="base">
        <a:spcBef>
          <a:spcPct val="20000"/>
        </a:spcBef>
        <a:spcAft>
          <a:spcPct val="0"/>
        </a:spcAft>
        <a:buFont typeface="Arial" charset="0"/>
        <a:buChar char="•"/>
        <a:defRPr sz="132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8777288" indent="-1252538" algn="l" defTabSz="2506663" rtl="0" fontAlgn="base">
        <a:spcBef>
          <a:spcPct val="20000"/>
        </a:spcBef>
        <a:spcAft>
          <a:spcPct val="0"/>
        </a:spcAft>
        <a:buFont typeface="Arial" charset="0"/>
        <a:buChar char="–"/>
        <a:defRPr sz="11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1285538" indent="-1252538" algn="l" defTabSz="2506663" rtl="0" fontAlgn="base">
        <a:spcBef>
          <a:spcPct val="20000"/>
        </a:spcBef>
        <a:spcAft>
          <a:spcPct val="0"/>
        </a:spcAft>
        <a:buFont typeface="Arial" charset="0"/>
        <a:buChar char="»"/>
        <a:defRPr sz="11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3794341" indent="-1254031" algn="l" defTabSz="2508062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302403" indent="-1254031" algn="l" defTabSz="2508062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810465" indent="-1254031" algn="l" defTabSz="2508062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18527" indent="-1254031" algn="l" defTabSz="2508062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508062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2pPr>
      <a:lvl3pPr marL="5016124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7524186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4pPr>
      <a:lvl5pPr marL="10032248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5pPr>
      <a:lvl6pPr marL="12540310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6pPr>
      <a:lvl7pPr marL="15048372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7pPr>
      <a:lvl8pPr marL="17556434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8pPr>
      <a:lvl9pPr marL="20064496" algn="l" defTabSz="2508062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0" y="8284945"/>
            <a:ext cx="36576000" cy="42921456"/>
          </a:xfrm>
          <a:prstGeom prst="rect">
            <a:avLst/>
          </a:prstGeom>
          <a:solidFill>
            <a:srgbClr val="A2AAAD"/>
          </a:solidFill>
          <a:ln w="0">
            <a:solidFill>
              <a:srgbClr val="D4D6D6">
                <a:alpha val="0"/>
              </a:srgbClr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50806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16300450" y="20033224"/>
            <a:ext cx="19023013" cy="19155802"/>
          </a:xfrm>
          <a:prstGeom prst="rect">
            <a:avLst/>
          </a:prstGeom>
          <a:solidFill>
            <a:schemeClr val="bg1"/>
          </a:solidFill>
          <a:ln w="25400">
            <a:solidFill>
              <a:srgbClr val="8A1538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508062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16343313" y="9604375"/>
            <a:ext cx="19023012" cy="9447213"/>
          </a:xfrm>
          <a:prstGeom prst="rect">
            <a:avLst/>
          </a:prstGeom>
          <a:solidFill>
            <a:schemeClr val="bg1"/>
          </a:solidFill>
          <a:ln w="25400">
            <a:solidFill>
              <a:srgbClr val="8A1538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508062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1293813" y="42911713"/>
            <a:ext cx="13708062" cy="6243637"/>
          </a:xfrm>
          <a:prstGeom prst="rect">
            <a:avLst/>
          </a:prstGeom>
          <a:solidFill>
            <a:srgbClr val="FFFFFF"/>
          </a:solidFill>
          <a:ln w="25400">
            <a:solidFill>
              <a:srgbClr val="8A1538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508062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055" name="TextBox 4"/>
          <p:cNvSpPr txBox="1">
            <a:spLocks noChangeArrowheads="1"/>
          </p:cNvSpPr>
          <p:nvPr/>
        </p:nvSpPr>
        <p:spPr bwMode="auto">
          <a:xfrm>
            <a:off x="11301265" y="1381617"/>
            <a:ext cx="24065054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7500" b="1" dirty="0">
                <a:solidFill>
                  <a:srgbClr val="8A1538"/>
                </a:solidFill>
                <a:latin typeface="Arial Bold" charset="0"/>
                <a:cs typeface="Arial Bold" charset="0"/>
              </a:rPr>
              <a:t>Poster title – line 1</a:t>
            </a:r>
          </a:p>
          <a:p>
            <a:r>
              <a:rPr lang="en-US" sz="7500" b="1" dirty="0">
                <a:solidFill>
                  <a:srgbClr val="8A1538"/>
                </a:solidFill>
                <a:latin typeface="Arial Bold" charset="0"/>
                <a:cs typeface="Arial Bold" charset="0"/>
              </a:rPr>
              <a:t>Poster title – line 2, if needed</a:t>
            </a:r>
          </a:p>
        </p:txBody>
      </p:sp>
      <p:sp>
        <p:nvSpPr>
          <p:cNvPr id="2056" name="TextBox 5"/>
          <p:cNvSpPr txBox="1">
            <a:spLocks noChangeArrowheads="1"/>
          </p:cNvSpPr>
          <p:nvPr/>
        </p:nvSpPr>
        <p:spPr bwMode="auto">
          <a:xfrm>
            <a:off x="11332104" y="4215104"/>
            <a:ext cx="24034222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5400" dirty="0">
                <a:latin typeface="Helvetica" pitchFamily="2" charset="0"/>
                <a:cs typeface="Arial" charset="0"/>
              </a:rPr>
              <a:t>Subhead – i.e., credit the presenter/author line 1</a:t>
            </a:r>
          </a:p>
          <a:p>
            <a:r>
              <a:rPr lang="en-US" sz="5400" dirty="0">
                <a:latin typeface="Helvetica" pitchFamily="2" charset="0"/>
                <a:cs typeface="Arial" charset="0"/>
              </a:rPr>
              <a:t>Subhead – i.e., credit the presenter/author line 2 if needed</a:t>
            </a:r>
          </a:p>
          <a:p>
            <a:r>
              <a:rPr lang="en-US" sz="5400" dirty="0">
                <a:latin typeface="Helvetica" pitchFamily="2" charset="0"/>
                <a:cs typeface="Arial" charset="0"/>
              </a:rPr>
              <a:t>Subhead – i.e., credit the presenter/author line 2 if needed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146175" y="9582149"/>
            <a:ext cx="13801725" cy="16005175"/>
          </a:xfrm>
          <a:prstGeom prst="rect">
            <a:avLst/>
          </a:prstGeom>
          <a:solidFill>
            <a:schemeClr val="bg1"/>
          </a:solidFill>
          <a:ln w="25400">
            <a:solidFill>
              <a:srgbClr val="8A1538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508062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146175" y="26547763"/>
            <a:ext cx="13801725" cy="15325724"/>
          </a:xfrm>
          <a:prstGeom prst="rect">
            <a:avLst/>
          </a:prstGeom>
          <a:solidFill>
            <a:srgbClr val="FFFFFF"/>
          </a:solidFill>
          <a:ln w="25400">
            <a:solidFill>
              <a:srgbClr val="8A1538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50806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6278225" y="40393144"/>
            <a:ext cx="19088100" cy="2770188"/>
          </a:xfrm>
          <a:prstGeom prst="rect">
            <a:avLst/>
          </a:prstGeom>
          <a:solidFill>
            <a:srgbClr val="FFFFFF"/>
          </a:solidFill>
          <a:ln w="25400">
            <a:solidFill>
              <a:srgbClr val="8A1538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2508062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061" name="TextBox 18"/>
          <p:cNvSpPr txBox="1">
            <a:spLocks noChangeArrowheads="1"/>
          </p:cNvSpPr>
          <p:nvPr/>
        </p:nvSpPr>
        <p:spPr bwMode="auto">
          <a:xfrm>
            <a:off x="1960563" y="12072938"/>
            <a:ext cx="12011025" cy="12588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 err="1">
                <a:latin typeface="Helvetica" pitchFamily="2" charset="0"/>
                <a:cs typeface="Arial" charset="0"/>
              </a:rPr>
              <a:t>Maio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tem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hilit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mos</a:t>
            </a:r>
            <a:r>
              <a:rPr lang="en-US" sz="2800" dirty="0">
                <a:latin typeface="Helvetica" pitchFamily="2" charset="0"/>
                <a:cs typeface="Arial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quidis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explabore</a:t>
            </a:r>
            <a:r>
              <a:rPr lang="en-US" sz="2800" dirty="0">
                <a:latin typeface="Helvetica" pitchFamily="2" charset="0"/>
                <a:cs typeface="Arial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adit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endelles</a:t>
            </a:r>
            <a:r>
              <a:rPr lang="en-US" sz="2800" dirty="0">
                <a:latin typeface="Helvetica" pitchFamily="2" charset="0"/>
                <a:cs typeface="Arial" charset="0"/>
              </a:rPr>
              <a:t> sim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ipitae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audipsam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doluptiost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ventet</a:t>
            </a:r>
            <a:r>
              <a:rPr lang="en-US" sz="2800" dirty="0">
                <a:latin typeface="Helvetica" pitchFamily="2" charset="0"/>
                <a:cs typeface="Arial" charset="0"/>
              </a:rPr>
              <a:t> alit es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experum</a:t>
            </a:r>
            <a:r>
              <a:rPr lang="en-US" sz="2800" dirty="0">
                <a:latin typeface="Helvetica" pitchFamily="2" charset="0"/>
                <a:cs typeface="Arial" charset="0"/>
              </a:rPr>
              <a:t> rem re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necum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alit qui con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conse</a:t>
            </a:r>
            <a:r>
              <a:rPr lang="en-US" sz="2800" dirty="0">
                <a:latin typeface="Helvetica" pitchFamily="2" charset="0"/>
                <a:cs typeface="Arial" charset="0"/>
              </a:rPr>
              <a:t> a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nosandant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voloren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istias</a:t>
            </a:r>
            <a:r>
              <a:rPr lang="en-US" sz="2800" dirty="0">
                <a:latin typeface="Helvetica" pitchFamily="2" charset="0"/>
                <a:cs typeface="Arial" charset="0"/>
              </a:rPr>
              <a:t> non repro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moloremqui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utaectatione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pel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eatum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reperfere</a:t>
            </a:r>
            <a:r>
              <a:rPr lang="en-US" sz="2800" dirty="0">
                <a:latin typeface="Helvetica" pitchFamily="2" charset="0"/>
                <a:cs typeface="Arial" charset="0"/>
              </a:rPr>
              <a:t> vit as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berferati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doloreiciat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undipsandi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conem</a:t>
            </a:r>
            <a:r>
              <a:rPr lang="en-US" sz="2800" dirty="0">
                <a:latin typeface="Helvetica" pitchFamily="2" charset="0"/>
                <a:cs typeface="Arial" charset="0"/>
              </a:rPr>
              <a:t>.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</a:t>
            </a:r>
            <a:r>
              <a:rPr lang="en-US" sz="2800" dirty="0">
                <a:latin typeface="Helvetica" pitchFamily="2" charset="0"/>
                <a:cs typeface="Arial" charset="0"/>
              </a:rPr>
              <a:t> qui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dipsam</a:t>
            </a:r>
            <a:r>
              <a:rPr lang="en-US" sz="2800" dirty="0">
                <a:latin typeface="Helvetica" pitchFamily="2" charset="0"/>
                <a:cs typeface="Arial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sapersp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ereium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idelentiae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nullendae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exped</a:t>
            </a:r>
            <a:r>
              <a:rPr lang="en-US" sz="2800" dirty="0">
                <a:latin typeface="Helvetica" pitchFamily="2" charset="0"/>
                <a:cs typeface="Arial" charset="0"/>
              </a:rPr>
              <a:t> et et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ommolupta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volupti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volupis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suntion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sequati</a:t>
            </a:r>
            <a:r>
              <a:rPr lang="en-US" sz="2800" dirty="0">
                <a:latin typeface="Helvetica" pitchFamily="2" charset="0"/>
                <a:cs typeface="Arial" charset="0"/>
              </a:rPr>
              <a:t> non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nume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conserit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porporro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doloren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ihiliquo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omnienda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dolupta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doluptat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offictae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preseratur</a:t>
            </a:r>
            <a:r>
              <a:rPr lang="en-US" sz="2800" dirty="0">
                <a:latin typeface="Helvetica" pitchFamily="2" charset="0"/>
                <a:cs typeface="Arial" charset="0"/>
              </a:rPr>
              <a:t>?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r>
              <a:rPr lang="en-US" sz="2800" dirty="0">
                <a:latin typeface="Helvetica" pitchFamily="2" charset="0"/>
                <a:cs typeface="Arial" charset="0"/>
              </a:rPr>
              <a:t>Cab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illum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vellore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ntiunt.Ehendic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tatiam</a:t>
            </a:r>
            <a:r>
              <a:rPr lang="en-US" sz="2800" dirty="0">
                <a:latin typeface="Helvetica" pitchFamily="2" charset="0"/>
                <a:cs typeface="Arial" charset="0"/>
              </a:rPr>
              <a:t> vent lab in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prepellam</a:t>
            </a:r>
            <a:r>
              <a:rPr lang="en-US" sz="2800" dirty="0">
                <a:latin typeface="Helvetica" pitchFamily="2" charset="0"/>
                <a:cs typeface="Arial" charset="0"/>
              </a:rPr>
              <a:t> de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odisi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inus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ipsam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harit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audionecti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cupienimil</a:t>
            </a:r>
            <a:r>
              <a:rPr lang="en-US" sz="2800" dirty="0">
                <a:latin typeface="Helvetica" pitchFamily="2" charset="0"/>
                <a:cs typeface="Arial" charset="0"/>
              </a:rPr>
              <a:t> ex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eos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</a:t>
            </a:r>
            <a:r>
              <a:rPr lang="en-US" sz="2800" dirty="0">
                <a:latin typeface="Helvetica" pitchFamily="2" charset="0"/>
                <a:cs typeface="Arial" charset="0"/>
              </a:rPr>
              <a:t> que la dolor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reped</a:t>
            </a:r>
            <a:r>
              <a:rPr lang="en-US" sz="2800" dirty="0">
                <a:latin typeface="Helvetica" pitchFamily="2" charset="0"/>
                <a:cs typeface="Arial" charset="0"/>
              </a:rPr>
              <a:t> qui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incilit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atquam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escitae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ruptat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eveliam</a:t>
            </a:r>
            <a:r>
              <a:rPr lang="en-US" sz="2800" dirty="0">
                <a:latin typeface="Helvetica" pitchFamily="2" charset="0"/>
                <a:cs typeface="Arial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litassimus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iusae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atem</a:t>
            </a:r>
            <a:r>
              <a:rPr lang="en-US" sz="2800" dirty="0">
                <a:latin typeface="Helvetica" pitchFamily="2" charset="0"/>
                <a:cs typeface="Arial" charset="0"/>
              </a:rPr>
              <a:t> quo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coreper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rumqui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verrum</a:t>
            </a:r>
            <a:r>
              <a:rPr lang="en-US" sz="2800" dirty="0">
                <a:latin typeface="Helvetica" pitchFamily="2" charset="0"/>
                <a:cs typeface="Arial" charset="0"/>
              </a:rPr>
              <a:t> sed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quidesto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explige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ndundan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ditiorr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orerias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aliqui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nimilia</a:t>
            </a:r>
            <a:r>
              <a:rPr lang="en-US" sz="2800" dirty="0">
                <a:latin typeface="Helvetica" pitchFamily="2" charset="0"/>
                <a:cs typeface="Arial" charset="0"/>
              </a:rPr>
              <a:t> dicit que num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endit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rerchitatur</a:t>
            </a:r>
            <a:r>
              <a:rPr lang="en-US" sz="2800" dirty="0">
                <a:latin typeface="Helvetica" pitchFamily="2" charset="0"/>
                <a:cs typeface="Arial" charset="0"/>
              </a:rPr>
              <a:t> re, sunt, non ne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nobitium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dunt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quoditia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nistiosant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rempore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</a:t>
            </a:r>
            <a:r>
              <a:rPr lang="en-US" sz="2800" dirty="0">
                <a:latin typeface="Helvetica" pitchFamily="2" charset="0"/>
                <a:cs typeface="Arial" charset="0"/>
              </a:rPr>
              <a:t> as alit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</a:t>
            </a:r>
            <a:r>
              <a:rPr lang="en-US" sz="2800" dirty="0">
                <a:latin typeface="Helvetica" pitchFamily="2" charset="0"/>
                <a:cs typeface="Arial" charset="0"/>
              </a:rPr>
              <a:t> et que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nonecepudam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aliqui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duntiis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estis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asperspist</a:t>
            </a:r>
            <a:r>
              <a:rPr lang="en-US" sz="2800" dirty="0">
                <a:latin typeface="Helvetica" pitchFamily="2" charset="0"/>
                <a:cs typeface="Arial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nossum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vendiae</a:t>
            </a:r>
            <a:r>
              <a:rPr lang="en-US" sz="2800" dirty="0">
                <a:latin typeface="Helvetica" pitchFamily="2" charset="0"/>
                <a:cs typeface="Arial" charset="0"/>
              </a:rPr>
              <a:t> plat.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ditiorr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orerias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aliqui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nimilia</a:t>
            </a:r>
            <a:r>
              <a:rPr lang="en-US" sz="2800" dirty="0">
                <a:latin typeface="Helvetica" pitchFamily="2" charset="0"/>
                <a:cs typeface="Arial" charset="0"/>
              </a:rPr>
              <a:t> dicit que num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endit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rerchitatur</a:t>
            </a:r>
            <a:r>
              <a:rPr lang="en-US" sz="2800" dirty="0">
                <a:latin typeface="Helvetica" pitchFamily="2" charset="0"/>
                <a:cs typeface="Arial" charset="0"/>
              </a:rPr>
              <a:t> re, sunt, non ne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nobitium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dunt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quoditia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nistiosant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rempore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</a:t>
            </a:r>
            <a:r>
              <a:rPr lang="en-US" sz="2800" dirty="0">
                <a:latin typeface="Helvetica" pitchFamily="2" charset="0"/>
                <a:cs typeface="Arial" charset="0"/>
              </a:rPr>
              <a:t> as alit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</a:t>
            </a:r>
            <a:r>
              <a:rPr lang="en-US" sz="2800" dirty="0">
                <a:latin typeface="Helvetica" pitchFamily="2" charset="0"/>
                <a:cs typeface="Arial" charset="0"/>
              </a:rPr>
              <a:t> et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qdoluptiost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ventet</a:t>
            </a:r>
            <a:r>
              <a:rPr lang="en-US" sz="2800" dirty="0">
                <a:latin typeface="Helvetica" pitchFamily="2" charset="0"/>
                <a:cs typeface="Arial" charset="0"/>
              </a:rPr>
              <a:t> alit es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experum</a:t>
            </a:r>
            <a:r>
              <a:rPr lang="en-US" sz="2800" dirty="0">
                <a:latin typeface="Helvetica" pitchFamily="2" charset="0"/>
                <a:cs typeface="Arial" charset="0"/>
              </a:rPr>
              <a:t> rem re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necum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alit qui con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conse</a:t>
            </a:r>
            <a:r>
              <a:rPr lang="en-US" sz="2800" dirty="0">
                <a:latin typeface="Helvetica" pitchFamily="2" charset="0"/>
                <a:cs typeface="Arial" charset="0"/>
              </a:rPr>
              <a:t> a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nosandant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voloren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istias</a:t>
            </a:r>
            <a:r>
              <a:rPr lang="en-US" sz="2800" dirty="0">
                <a:latin typeface="Helvetica" pitchFamily="2" charset="0"/>
                <a:cs typeface="Arial" charset="0"/>
              </a:rPr>
              <a:t> non repro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moloremqui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utaectatione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pel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eatum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reperfere</a:t>
            </a:r>
            <a:r>
              <a:rPr lang="en-US" sz="2800" dirty="0">
                <a:latin typeface="Helvetica" pitchFamily="2" charset="0"/>
                <a:cs typeface="Arial" charset="0"/>
              </a:rPr>
              <a:t> vit as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berferati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doloreiciat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ditiorr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orerias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aliqui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nimilia</a:t>
            </a:r>
            <a:r>
              <a:rPr lang="en-US" sz="2800" dirty="0">
                <a:latin typeface="Helvetica" pitchFamily="2" charset="0"/>
                <a:cs typeface="Arial" charset="0"/>
              </a:rPr>
              <a:t> dicit que num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endit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rerchitatur</a:t>
            </a:r>
            <a:r>
              <a:rPr lang="en-US" sz="2800" dirty="0">
                <a:latin typeface="Helvetica" pitchFamily="2" charset="0"/>
                <a:cs typeface="Arial" charset="0"/>
              </a:rPr>
              <a:t> re, sunt, non 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nonecepudam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aliqui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duntiis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estis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asperspist</a:t>
            </a:r>
            <a:r>
              <a:rPr lang="en-US" sz="2800" dirty="0">
                <a:latin typeface="Helvetica" pitchFamily="2" charset="0"/>
                <a:cs typeface="Arial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nossum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vendiae</a:t>
            </a:r>
            <a:r>
              <a:rPr lang="en-US" sz="2800" dirty="0">
                <a:latin typeface="Helvetica" pitchFamily="2" charset="0"/>
                <a:cs typeface="Arial" charset="0"/>
              </a:rPr>
              <a:t> plat.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r>
              <a:rPr lang="en-US" sz="2800" dirty="0" err="1">
                <a:latin typeface="Helvetica" pitchFamily="2" charset="0"/>
                <a:cs typeface="Arial" charset="0"/>
              </a:rPr>
              <a:t>Maio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tem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hilit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mos</a:t>
            </a:r>
            <a:r>
              <a:rPr lang="en-US" sz="2800" dirty="0">
                <a:latin typeface="Helvetica" pitchFamily="2" charset="0"/>
                <a:cs typeface="Arial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quidis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explabore</a:t>
            </a:r>
            <a:r>
              <a:rPr lang="en-US" sz="2800" dirty="0">
                <a:latin typeface="Helvetica" pitchFamily="2" charset="0"/>
                <a:cs typeface="Arial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adit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endelles</a:t>
            </a:r>
            <a:r>
              <a:rPr lang="en-US" sz="2800" dirty="0">
                <a:latin typeface="Helvetica" pitchFamily="2" charset="0"/>
                <a:cs typeface="Arial" charset="0"/>
              </a:rPr>
              <a:t> sim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ipitae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audipsam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doluptiost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ventet</a:t>
            </a:r>
            <a:r>
              <a:rPr lang="en-US" sz="2800" dirty="0">
                <a:latin typeface="Helvetica" pitchFamily="2" charset="0"/>
                <a:cs typeface="Arial" charset="0"/>
              </a:rPr>
              <a:t> alit es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experum</a:t>
            </a:r>
            <a:r>
              <a:rPr lang="en-US" sz="2800" dirty="0">
                <a:latin typeface="Helvetica" pitchFamily="2" charset="0"/>
                <a:cs typeface="Arial" charset="0"/>
              </a:rPr>
              <a:t> rem re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necum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alit qui con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conse</a:t>
            </a:r>
            <a:r>
              <a:rPr lang="en-US" sz="2800" dirty="0">
                <a:latin typeface="Helvetica" pitchFamily="2" charset="0"/>
                <a:cs typeface="Arial" charset="0"/>
              </a:rPr>
              <a:t> a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nosandant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voloren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istias</a:t>
            </a:r>
            <a:r>
              <a:rPr lang="en-US" sz="2800" dirty="0">
                <a:latin typeface="Helvetica" pitchFamily="2" charset="0"/>
                <a:cs typeface="Arial" charset="0"/>
              </a:rPr>
              <a:t> non repro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moloremqui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utaectatione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pel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eatum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reperfere</a:t>
            </a:r>
            <a:r>
              <a:rPr lang="en-US" sz="2800" dirty="0">
                <a:latin typeface="Helvetica" pitchFamily="2" charset="0"/>
                <a:cs typeface="Arial" charset="0"/>
              </a:rPr>
              <a:t> vit as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berferati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doloreiciat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undipsandi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conem</a:t>
            </a:r>
            <a:r>
              <a:rPr lang="en-US" sz="2800" dirty="0">
                <a:latin typeface="Helvetica" pitchFamily="2" charset="0"/>
                <a:cs typeface="Arial" charset="0"/>
              </a:rPr>
              <a:t>.</a:t>
            </a:r>
          </a:p>
        </p:txBody>
      </p:sp>
      <p:sp>
        <p:nvSpPr>
          <p:cNvPr id="2062" name="TextBox 19"/>
          <p:cNvSpPr txBox="1">
            <a:spLocks noChangeArrowheads="1"/>
          </p:cNvSpPr>
          <p:nvPr/>
        </p:nvSpPr>
        <p:spPr bwMode="auto">
          <a:xfrm>
            <a:off x="1960563" y="27553631"/>
            <a:ext cx="1160938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6000" dirty="0">
                <a:solidFill>
                  <a:srgbClr val="8A1538"/>
                </a:solidFill>
                <a:cs typeface="Arial" charset="0"/>
              </a:rPr>
              <a:t>Title goes here</a:t>
            </a:r>
          </a:p>
        </p:txBody>
      </p:sp>
      <p:sp>
        <p:nvSpPr>
          <p:cNvPr id="2063" name="TextBox 21"/>
          <p:cNvSpPr txBox="1">
            <a:spLocks noChangeArrowheads="1"/>
          </p:cNvSpPr>
          <p:nvPr/>
        </p:nvSpPr>
        <p:spPr bwMode="auto">
          <a:xfrm>
            <a:off x="2181225" y="33857926"/>
            <a:ext cx="11790363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 err="1">
                <a:latin typeface="Helvetica" pitchFamily="2" charset="0"/>
                <a:cs typeface="Arial Bold" charset="0"/>
              </a:rPr>
              <a:t>Maio</a:t>
            </a:r>
            <a:r>
              <a:rPr lang="en-US" sz="2800" dirty="0">
                <a:latin typeface="Helvetica" pitchFamily="2" charset="0"/>
                <a:cs typeface="Arial Bold" charset="0"/>
              </a:rPr>
              <a:t> tem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hilit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mos</a:t>
            </a:r>
            <a:r>
              <a:rPr lang="en-US" sz="2800" dirty="0">
                <a:latin typeface="Helvetica" pitchFamily="2" charset="0"/>
                <a:cs typeface="Arial Bold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quidis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explabore</a:t>
            </a:r>
            <a:r>
              <a:rPr lang="en-US" sz="2800" dirty="0">
                <a:latin typeface="Helvetica" pitchFamily="2" charset="0"/>
                <a:cs typeface="Arial Bold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adit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endelles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sim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ipitae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audipsam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doluptiost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ventet</a:t>
            </a:r>
            <a:r>
              <a:rPr lang="en-US" sz="2800" dirty="0">
                <a:latin typeface="Helvetica" pitchFamily="2" charset="0"/>
                <a:cs typeface="Arial" charset="0"/>
              </a:rPr>
              <a:t> alit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experum</a:t>
            </a:r>
            <a:r>
              <a:rPr lang="en-US" sz="2800" dirty="0">
                <a:latin typeface="Helvetica" pitchFamily="2" charset="0"/>
                <a:cs typeface="Arial" charset="0"/>
              </a:rPr>
              <a:t> rem re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necum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alit qui con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conse</a:t>
            </a:r>
            <a:r>
              <a:rPr lang="en-US" sz="2800" dirty="0">
                <a:latin typeface="Helvetica" pitchFamily="2" charset="0"/>
                <a:cs typeface="Arial" charset="0"/>
              </a:rPr>
              <a:t> a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nosandant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voloren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istias</a:t>
            </a:r>
            <a:r>
              <a:rPr lang="en-US" sz="2800" dirty="0">
                <a:latin typeface="Helvetica" pitchFamily="2" charset="0"/>
                <a:cs typeface="Arial" charset="0"/>
              </a:rPr>
              <a:t> non repro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moloremqui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utaectatione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pel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eatum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reperfere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vit</a:t>
            </a:r>
            <a:r>
              <a:rPr lang="en-US" sz="2800" dirty="0">
                <a:latin typeface="Helvetica" pitchFamily="2" charset="0"/>
                <a:cs typeface="Arial" charset="0"/>
              </a:rPr>
              <a:t> as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berferati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doloreiciat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undipsandi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conem</a:t>
            </a:r>
            <a:r>
              <a:rPr lang="en-US" sz="2800" dirty="0">
                <a:latin typeface="Helvetica" pitchFamily="2" charset="0"/>
                <a:cs typeface="Arial" charset="0"/>
              </a:rPr>
              <a:t>.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</a:t>
            </a:r>
            <a:r>
              <a:rPr lang="en-US" sz="2800" dirty="0">
                <a:latin typeface="Helvetica" pitchFamily="2" charset="0"/>
                <a:cs typeface="Arial" charset="0"/>
              </a:rPr>
              <a:t> qui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dipsam</a:t>
            </a:r>
            <a:r>
              <a:rPr lang="en-US" sz="2800" dirty="0">
                <a:latin typeface="Helvetica" pitchFamily="2" charset="0"/>
                <a:cs typeface="Arial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sapersp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ereium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idelentiae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nullendae</a:t>
            </a:r>
            <a:r>
              <a:rPr lang="en-US" sz="2800" dirty="0">
                <a:latin typeface="Helvetica" pitchFamily="2" charset="0"/>
                <a:cs typeface="Arial" charset="0"/>
              </a:rPr>
              <a:t>. 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r>
              <a:rPr lang="en-US" sz="2800" dirty="0">
                <a:latin typeface="Helvetica" pitchFamily="2" charset="0"/>
                <a:cs typeface="Arial" charset="0"/>
              </a:rPr>
              <a:t>Nis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exped</a:t>
            </a:r>
            <a:r>
              <a:rPr lang="en-US" sz="2800" dirty="0">
                <a:latin typeface="Helvetica" pitchFamily="2" charset="0"/>
                <a:cs typeface="Arial" charset="0"/>
              </a:rPr>
              <a:t> et et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ommolupta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volupti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volupis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suntion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sequati</a:t>
            </a:r>
            <a:r>
              <a:rPr lang="en-US" sz="2800" dirty="0">
                <a:latin typeface="Helvetica" pitchFamily="2" charset="0"/>
                <a:cs typeface="Arial" charset="0"/>
              </a:rPr>
              <a:t> non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nume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conserit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porporro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doloren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ihiliquo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omnienda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dolupta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doluptat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offictae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preseratur</a:t>
            </a:r>
            <a:r>
              <a:rPr lang="en-US" sz="2800" dirty="0">
                <a:latin typeface="Helvetica" pitchFamily="2" charset="0"/>
                <a:cs typeface="Arial" charset="0"/>
              </a:rPr>
              <a:t>?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r>
              <a:rPr lang="en-US" sz="2800" dirty="0">
                <a:latin typeface="Helvetica" pitchFamily="2" charset="0"/>
                <a:cs typeface="Arial" charset="0"/>
              </a:rPr>
              <a:t>Cab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illum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vellore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ntiunt.Ehendic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tatiam</a:t>
            </a:r>
            <a:r>
              <a:rPr lang="en-US" sz="2800" dirty="0">
                <a:latin typeface="Helvetica" pitchFamily="2" charset="0"/>
                <a:cs typeface="Arial" charset="0"/>
              </a:rPr>
              <a:t> vent lab in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prepellam</a:t>
            </a:r>
            <a:r>
              <a:rPr lang="en-US" sz="2800" dirty="0">
                <a:latin typeface="Helvetica" pitchFamily="2" charset="0"/>
                <a:cs typeface="Arial" charset="0"/>
              </a:rPr>
              <a:t> de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odisi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duntiis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estis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asperspist</a:t>
            </a:r>
            <a:r>
              <a:rPr lang="en-US" sz="2800" dirty="0">
                <a:latin typeface="Helvetica" pitchFamily="2" charset="0"/>
                <a:cs typeface="Arial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nossum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vendiae</a:t>
            </a:r>
            <a:r>
              <a:rPr lang="en-US" sz="2800" dirty="0">
                <a:latin typeface="Helvetica" pitchFamily="2" charset="0"/>
                <a:cs typeface="Arial" charset="0"/>
              </a:rPr>
              <a:t> plat.</a:t>
            </a:r>
          </a:p>
        </p:txBody>
      </p:sp>
      <p:sp>
        <p:nvSpPr>
          <p:cNvPr id="2065" name="TextBox 23"/>
          <p:cNvSpPr txBox="1">
            <a:spLocks noChangeArrowheads="1"/>
          </p:cNvSpPr>
          <p:nvPr/>
        </p:nvSpPr>
        <p:spPr bwMode="auto">
          <a:xfrm>
            <a:off x="17079913" y="40967819"/>
            <a:ext cx="17114837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 err="1">
                <a:latin typeface="Helvetica" pitchFamily="2" charset="0"/>
                <a:cs typeface="Arial Bold" charset="0"/>
              </a:rPr>
              <a:t>Maio</a:t>
            </a:r>
            <a:r>
              <a:rPr lang="en-US" sz="2800" dirty="0">
                <a:latin typeface="Helvetica" pitchFamily="2" charset="0"/>
                <a:cs typeface="Arial Bold" charset="0"/>
              </a:rPr>
              <a:t> tem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hilit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mos</a:t>
            </a:r>
            <a:r>
              <a:rPr lang="en-US" sz="2800" dirty="0">
                <a:latin typeface="Helvetica" pitchFamily="2" charset="0"/>
                <a:cs typeface="Arial Bold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quidis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explabore</a:t>
            </a:r>
            <a:r>
              <a:rPr lang="en-US" sz="2800" dirty="0">
                <a:latin typeface="Helvetica" pitchFamily="2" charset="0"/>
                <a:cs typeface="Arial Bold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adit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endelles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sim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ipitae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audipsam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doluptiost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ventet</a:t>
            </a:r>
            <a:r>
              <a:rPr lang="en-US" sz="2800" dirty="0">
                <a:latin typeface="Helvetica" pitchFamily="2" charset="0"/>
                <a:cs typeface="Arial" charset="0"/>
              </a:rPr>
              <a:t> alit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experum</a:t>
            </a:r>
            <a:r>
              <a:rPr lang="en-US" sz="2800" dirty="0">
                <a:latin typeface="Helvetica" pitchFamily="2" charset="0"/>
                <a:cs typeface="Arial" charset="0"/>
              </a:rPr>
              <a:t> rem re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necum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alit qui con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conse</a:t>
            </a:r>
            <a:r>
              <a:rPr lang="en-US" sz="2800" dirty="0">
                <a:latin typeface="Helvetica" pitchFamily="2" charset="0"/>
                <a:cs typeface="Arial" charset="0"/>
              </a:rPr>
              <a:t> a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nosandant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voloren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istias</a:t>
            </a:r>
            <a:r>
              <a:rPr lang="en-US" sz="2800" dirty="0">
                <a:latin typeface="Helvetica" pitchFamily="2" charset="0"/>
                <a:cs typeface="Arial" charset="0"/>
              </a:rPr>
              <a:t> non repro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moloremqui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utaectatione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pel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</a:p>
        </p:txBody>
      </p:sp>
      <p:sp>
        <p:nvSpPr>
          <p:cNvPr id="2066" name="TextBox 24"/>
          <p:cNvSpPr txBox="1">
            <a:spLocks noChangeArrowheads="1"/>
          </p:cNvSpPr>
          <p:nvPr/>
        </p:nvSpPr>
        <p:spPr bwMode="auto">
          <a:xfrm>
            <a:off x="17233900" y="20974611"/>
            <a:ext cx="171418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6000" dirty="0">
                <a:solidFill>
                  <a:srgbClr val="8A1538"/>
                </a:solidFill>
                <a:cs typeface="Arial" charset="0"/>
              </a:rPr>
              <a:t>Title goes here</a:t>
            </a:r>
          </a:p>
        </p:txBody>
      </p:sp>
      <p:sp>
        <p:nvSpPr>
          <p:cNvPr id="2067" name="TextBox 25"/>
          <p:cNvSpPr txBox="1">
            <a:spLocks noChangeArrowheads="1"/>
          </p:cNvSpPr>
          <p:nvPr/>
        </p:nvSpPr>
        <p:spPr bwMode="auto">
          <a:xfrm>
            <a:off x="17097375" y="22622436"/>
            <a:ext cx="17194213" cy="1474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 err="1">
                <a:latin typeface="Helvetica" pitchFamily="2" charset="0"/>
                <a:cs typeface="Arial Bold" charset="0"/>
              </a:rPr>
              <a:t>Maio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tem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hilit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mos</a:t>
            </a:r>
            <a:r>
              <a:rPr lang="en-US" sz="2800" dirty="0">
                <a:latin typeface="Helvetica" pitchFamily="2" charset="0"/>
                <a:cs typeface="Arial Bold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quidis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explabore</a:t>
            </a:r>
            <a:r>
              <a:rPr lang="en-US" sz="2800" dirty="0">
                <a:latin typeface="Helvetica" pitchFamily="2" charset="0"/>
                <a:cs typeface="Arial Bold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adit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endelles</a:t>
            </a:r>
            <a:r>
              <a:rPr lang="en-US" sz="2800" dirty="0">
                <a:latin typeface="Helvetica" pitchFamily="2" charset="0"/>
                <a:cs typeface="Arial Bold" charset="0"/>
              </a:rPr>
              <a:t> sim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ipitae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audipsam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doluptiost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ventet</a:t>
            </a:r>
            <a:r>
              <a:rPr lang="en-US" sz="2800" dirty="0">
                <a:latin typeface="Helvetica" pitchFamily="2" charset="0"/>
                <a:cs typeface="Arial" charset="0"/>
              </a:rPr>
              <a:t> alit es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experum</a:t>
            </a:r>
            <a:r>
              <a:rPr lang="en-US" sz="2800" dirty="0">
                <a:latin typeface="Helvetica" pitchFamily="2" charset="0"/>
                <a:cs typeface="Arial" charset="0"/>
              </a:rPr>
              <a:t> rem re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necum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alit qui con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conse</a:t>
            </a:r>
            <a:r>
              <a:rPr lang="en-US" sz="2800" dirty="0">
                <a:latin typeface="Helvetica" pitchFamily="2" charset="0"/>
                <a:cs typeface="Arial" charset="0"/>
              </a:rPr>
              <a:t> a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nosandant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voloren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istias</a:t>
            </a:r>
            <a:r>
              <a:rPr lang="en-US" sz="2800" dirty="0">
                <a:latin typeface="Helvetica" pitchFamily="2" charset="0"/>
                <a:cs typeface="Arial" charset="0"/>
              </a:rPr>
              <a:t> non repro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moloremqui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utaectatione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pel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eatum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reperfere</a:t>
            </a:r>
            <a:r>
              <a:rPr lang="en-US" sz="2800" dirty="0">
                <a:latin typeface="Helvetica" pitchFamily="2" charset="0"/>
                <a:cs typeface="Arial" charset="0"/>
              </a:rPr>
              <a:t> vit as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berferati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doloreiciat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undipsandi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conem</a:t>
            </a:r>
            <a:r>
              <a:rPr lang="en-US" sz="2800" dirty="0">
                <a:latin typeface="Helvetica" pitchFamily="2" charset="0"/>
                <a:cs typeface="Arial" charset="0"/>
              </a:rPr>
              <a:t>.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</a:t>
            </a:r>
            <a:r>
              <a:rPr lang="en-US" sz="2800" dirty="0">
                <a:latin typeface="Helvetica" pitchFamily="2" charset="0"/>
                <a:cs typeface="Arial" charset="0"/>
              </a:rPr>
              <a:t> qui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dipsam</a:t>
            </a:r>
            <a:r>
              <a:rPr lang="en-US" sz="2800" dirty="0">
                <a:latin typeface="Helvetica" pitchFamily="2" charset="0"/>
                <a:cs typeface="Arial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sapersp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ereium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idelentiae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nullendae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r>
              <a:rPr lang="en-US" sz="2800" dirty="0" err="1">
                <a:latin typeface="Helvetica" pitchFamily="2" charset="0"/>
                <a:cs typeface="Arial" charset="0"/>
              </a:rPr>
              <a:t>nis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exped</a:t>
            </a:r>
            <a:r>
              <a:rPr lang="en-US" sz="2800" dirty="0">
                <a:latin typeface="Helvetica" pitchFamily="2" charset="0"/>
                <a:cs typeface="Arial" charset="0"/>
              </a:rPr>
              <a:t> et et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ommolupta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volupti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volupis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suntion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sequati</a:t>
            </a:r>
            <a:r>
              <a:rPr lang="en-US" sz="2800" dirty="0">
                <a:latin typeface="Helvetica" pitchFamily="2" charset="0"/>
                <a:cs typeface="Arial" charset="0"/>
              </a:rPr>
              <a:t> non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nume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conserit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porporro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doloren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ihiliquo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omnienda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dolupta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doluptat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offictae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preseratur</a:t>
            </a:r>
            <a:r>
              <a:rPr lang="en-US" sz="2800" dirty="0">
                <a:latin typeface="Helvetica" pitchFamily="2" charset="0"/>
                <a:cs typeface="Arial" charset="0"/>
              </a:rPr>
              <a:t>?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r>
              <a:rPr lang="en-US" sz="2800" dirty="0">
                <a:latin typeface="Helvetica" pitchFamily="2" charset="0"/>
                <a:cs typeface="Arial" charset="0"/>
              </a:rPr>
              <a:t>Cab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illum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vellore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ntiunt.Ehendic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tatiam</a:t>
            </a:r>
            <a:r>
              <a:rPr lang="en-US" sz="2800" dirty="0">
                <a:latin typeface="Helvetica" pitchFamily="2" charset="0"/>
                <a:cs typeface="Arial" charset="0"/>
              </a:rPr>
              <a:t> vent lab in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prepellam</a:t>
            </a:r>
            <a:r>
              <a:rPr lang="en-US" sz="2800" dirty="0">
                <a:latin typeface="Helvetica" pitchFamily="2" charset="0"/>
                <a:cs typeface="Arial" charset="0"/>
              </a:rPr>
              <a:t> de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odisi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inus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ipsam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harit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audionecti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cupienimil</a:t>
            </a:r>
            <a:r>
              <a:rPr lang="en-US" sz="2800" dirty="0">
                <a:latin typeface="Helvetica" pitchFamily="2" charset="0"/>
                <a:cs typeface="Arial" charset="0"/>
              </a:rPr>
              <a:t> ex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eos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</a:t>
            </a:r>
            <a:r>
              <a:rPr lang="en-US" sz="2800" dirty="0">
                <a:latin typeface="Helvetica" pitchFamily="2" charset="0"/>
                <a:cs typeface="Arial" charset="0"/>
              </a:rPr>
              <a:t> que la dolor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reped</a:t>
            </a:r>
            <a:r>
              <a:rPr lang="en-US" sz="2800" dirty="0">
                <a:latin typeface="Helvetica" pitchFamily="2" charset="0"/>
                <a:cs typeface="Arial" charset="0"/>
              </a:rPr>
              <a:t> qui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incilit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atquam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escitae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ruptat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eveliam</a:t>
            </a:r>
            <a:r>
              <a:rPr lang="en-US" sz="2800" dirty="0">
                <a:latin typeface="Helvetica" pitchFamily="2" charset="0"/>
                <a:cs typeface="Arial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litassimus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iusae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atem</a:t>
            </a:r>
            <a:r>
              <a:rPr lang="en-US" sz="2800" dirty="0">
                <a:latin typeface="Helvetica" pitchFamily="2" charset="0"/>
                <a:cs typeface="Arial" charset="0"/>
              </a:rPr>
              <a:t> quo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coreper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rumqui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verrum</a:t>
            </a:r>
            <a:r>
              <a:rPr lang="en-US" sz="2800" dirty="0">
                <a:latin typeface="Helvetica" pitchFamily="2" charset="0"/>
                <a:cs typeface="Arial" charset="0"/>
              </a:rPr>
              <a:t> sed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quidesto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explige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ndundan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ditiorr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orerias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aliqui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nimilia</a:t>
            </a:r>
            <a:r>
              <a:rPr lang="en-US" sz="2800" dirty="0">
                <a:latin typeface="Helvetica" pitchFamily="2" charset="0"/>
                <a:cs typeface="Arial" charset="0"/>
              </a:rPr>
              <a:t> dicit que num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endit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rerchitatur</a:t>
            </a:r>
            <a:r>
              <a:rPr lang="en-US" sz="2800" dirty="0">
                <a:latin typeface="Helvetica" pitchFamily="2" charset="0"/>
                <a:cs typeface="Arial" charset="0"/>
              </a:rPr>
              <a:t> re, sunt, non ne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nobitium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dunt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quoditia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nistiosant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rempore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</a:t>
            </a:r>
            <a:r>
              <a:rPr lang="en-US" sz="2800" dirty="0">
                <a:latin typeface="Helvetica" pitchFamily="2" charset="0"/>
                <a:cs typeface="Arial" charset="0"/>
              </a:rPr>
              <a:t> as alit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</a:t>
            </a:r>
            <a:r>
              <a:rPr lang="en-US" sz="2800" dirty="0">
                <a:latin typeface="Helvetica" pitchFamily="2" charset="0"/>
                <a:cs typeface="Arial" charset="0"/>
              </a:rPr>
              <a:t> et que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nonecepudam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aliqui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duntiis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estis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asperspist</a:t>
            </a:r>
            <a:r>
              <a:rPr lang="en-US" sz="2800" dirty="0">
                <a:latin typeface="Helvetica" pitchFamily="2" charset="0"/>
                <a:cs typeface="Arial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nossum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vendiae</a:t>
            </a:r>
            <a:r>
              <a:rPr lang="en-US" sz="2800" dirty="0">
                <a:latin typeface="Helvetica" pitchFamily="2" charset="0"/>
                <a:cs typeface="Arial" charset="0"/>
              </a:rPr>
              <a:t> plat.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explige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ndundan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ditiorr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orerias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aliqui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nimilia</a:t>
            </a:r>
            <a:r>
              <a:rPr lang="en-US" sz="2800" dirty="0">
                <a:latin typeface="Helvetica" pitchFamily="2" charset="0"/>
                <a:cs typeface="Arial" charset="0"/>
              </a:rPr>
              <a:t> dicit que num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endit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rerchitatur</a:t>
            </a:r>
            <a:r>
              <a:rPr lang="en-US" sz="2800" dirty="0">
                <a:latin typeface="Helvetica" pitchFamily="2" charset="0"/>
                <a:cs typeface="Arial" charset="0"/>
              </a:rPr>
              <a:t> re, sunt, non ne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nobitium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dunt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quoditia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nistiosant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rempore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</a:t>
            </a:r>
            <a:r>
              <a:rPr lang="en-US" sz="2800" dirty="0">
                <a:latin typeface="Helvetica" pitchFamily="2" charset="0"/>
                <a:cs typeface="Arial" charset="0"/>
              </a:rPr>
              <a:t> as alit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</a:t>
            </a:r>
            <a:r>
              <a:rPr lang="en-US" sz="2800" dirty="0">
                <a:latin typeface="Helvetica" pitchFamily="2" charset="0"/>
                <a:cs typeface="Arial" charset="0"/>
              </a:rPr>
              <a:t> et que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nonecepudam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aliqui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duntiis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estis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asperspist</a:t>
            </a:r>
            <a:r>
              <a:rPr lang="en-US" sz="2800" dirty="0">
                <a:latin typeface="Helvetica" pitchFamily="2" charset="0"/>
                <a:cs typeface="Arial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nossum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vendiae</a:t>
            </a:r>
            <a:r>
              <a:rPr lang="en-US" sz="2800" dirty="0">
                <a:latin typeface="Helvetica" pitchFamily="2" charset="0"/>
                <a:cs typeface="Arial" charset="0"/>
              </a:rPr>
              <a:t> plat.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r>
              <a:rPr lang="en-US" sz="2800" dirty="0" err="1">
                <a:latin typeface="Helvetica" pitchFamily="2" charset="0"/>
                <a:cs typeface="Arial" charset="0"/>
              </a:rPr>
              <a:t>Maio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tem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hilit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mos</a:t>
            </a:r>
            <a:r>
              <a:rPr lang="en-US" sz="2800" dirty="0">
                <a:latin typeface="Helvetica" pitchFamily="2" charset="0"/>
                <a:cs typeface="Arial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quidis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explabore</a:t>
            </a:r>
            <a:r>
              <a:rPr lang="en-US" sz="2800" dirty="0">
                <a:latin typeface="Helvetica" pitchFamily="2" charset="0"/>
                <a:cs typeface="Arial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adit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endelles</a:t>
            </a:r>
            <a:r>
              <a:rPr lang="en-US" sz="2800" dirty="0">
                <a:latin typeface="Helvetica" pitchFamily="2" charset="0"/>
                <a:cs typeface="Arial" charset="0"/>
              </a:rPr>
              <a:t> sim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ipitae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audipsam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doluptiost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ventet</a:t>
            </a:r>
            <a:r>
              <a:rPr lang="en-US" sz="2800" dirty="0">
                <a:latin typeface="Helvetica" pitchFamily="2" charset="0"/>
                <a:cs typeface="Arial" charset="0"/>
              </a:rPr>
              <a:t> alit es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experum</a:t>
            </a:r>
            <a:r>
              <a:rPr lang="en-US" sz="2800" dirty="0">
                <a:latin typeface="Helvetica" pitchFamily="2" charset="0"/>
                <a:cs typeface="Arial" charset="0"/>
              </a:rPr>
              <a:t> rem re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necum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alit qui con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conse</a:t>
            </a:r>
            <a:r>
              <a:rPr lang="en-US" sz="2800" dirty="0">
                <a:latin typeface="Helvetica" pitchFamily="2" charset="0"/>
                <a:cs typeface="Arial" charset="0"/>
              </a:rPr>
              <a:t> a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nosandant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voloren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istias</a:t>
            </a:r>
            <a:r>
              <a:rPr lang="en-US" sz="2800" dirty="0">
                <a:latin typeface="Helvetica" pitchFamily="2" charset="0"/>
                <a:cs typeface="Arial" charset="0"/>
              </a:rPr>
              <a:t> non repro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moloremqui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utaectatione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pel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eatum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reperfere</a:t>
            </a:r>
            <a:r>
              <a:rPr lang="en-US" sz="2800" dirty="0">
                <a:latin typeface="Helvetica" pitchFamily="2" charset="0"/>
                <a:cs typeface="Arial" charset="0"/>
              </a:rPr>
              <a:t> vit as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berferati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doloreiciat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undipsandi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conem</a:t>
            </a:r>
            <a:r>
              <a:rPr lang="en-US" sz="2800" dirty="0">
                <a:latin typeface="Helvetica" pitchFamily="2" charset="0"/>
                <a:cs typeface="Arial" charset="0"/>
              </a:rPr>
              <a:t>.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</a:t>
            </a:r>
            <a:r>
              <a:rPr lang="en-US" sz="2800" dirty="0">
                <a:latin typeface="Helvetica" pitchFamily="2" charset="0"/>
                <a:cs typeface="Arial" charset="0"/>
              </a:rPr>
              <a:t> qui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dipsam</a:t>
            </a:r>
            <a:r>
              <a:rPr lang="en-US" sz="2800" dirty="0">
                <a:latin typeface="Helvetica" pitchFamily="2" charset="0"/>
                <a:cs typeface="Arial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sapersp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ereium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idelentiae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nullendae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exped</a:t>
            </a:r>
            <a:r>
              <a:rPr lang="en-US" sz="2800" dirty="0">
                <a:latin typeface="Helvetica" pitchFamily="2" charset="0"/>
                <a:cs typeface="Arial" charset="0"/>
              </a:rPr>
              <a:t> et et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ommolupta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volupti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volupis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suntion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sequati</a:t>
            </a:r>
            <a:r>
              <a:rPr lang="en-US" sz="2800" dirty="0">
                <a:latin typeface="Helvetica" pitchFamily="2" charset="0"/>
                <a:cs typeface="Arial" charset="0"/>
              </a:rPr>
              <a:t> non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nume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conserit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porporro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doloren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ihiliquo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omnienda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dolupta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doluptat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offictae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preseratur</a:t>
            </a:r>
            <a:r>
              <a:rPr lang="en-US" sz="2800" dirty="0">
                <a:latin typeface="Helvetica" pitchFamily="2" charset="0"/>
                <a:cs typeface="Arial" charset="0"/>
              </a:rPr>
              <a:t>?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r>
              <a:rPr lang="en-US" sz="2800" dirty="0">
                <a:latin typeface="Helvetica" pitchFamily="2" charset="0"/>
                <a:cs typeface="Arial" charset="0"/>
              </a:rPr>
              <a:t>Cab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illum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vellore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ntiunt.Ehendic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tatiam</a:t>
            </a:r>
            <a:r>
              <a:rPr lang="en-US" sz="2800" dirty="0">
                <a:latin typeface="Helvetica" pitchFamily="2" charset="0"/>
                <a:cs typeface="Arial" charset="0"/>
              </a:rPr>
              <a:t> vent lab in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prepellam</a:t>
            </a:r>
            <a:r>
              <a:rPr lang="en-US" sz="2800" dirty="0">
                <a:latin typeface="Helvetica" pitchFamily="2" charset="0"/>
                <a:cs typeface="Arial" charset="0"/>
              </a:rPr>
              <a:t> de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odisi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inus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ipsam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harit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audionecti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cupienimil</a:t>
            </a:r>
            <a:r>
              <a:rPr lang="en-US" sz="2800" dirty="0">
                <a:latin typeface="Helvetica" pitchFamily="2" charset="0"/>
                <a:cs typeface="Arial" charset="0"/>
              </a:rPr>
              <a:t> ex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eos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</a:t>
            </a:r>
            <a:r>
              <a:rPr lang="en-US" sz="2800" dirty="0">
                <a:latin typeface="Helvetica" pitchFamily="2" charset="0"/>
                <a:cs typeface="Arial" charset="0"/>
              </a:rPr>
              <a:t> que la dolor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reped</a:t>
            </a:r>
            <a:r>
              <a:rPr lang="en-US" sz="2800" dirty="0">
                <a:latin typeface="Helvetica" pitchFamily="2" charset="0"/>
                <a:cs typeface="Arial" charset="0"/>
              </a:rPr>
              <a:t> qui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incilit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atquam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escitae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ruptat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eveliam</a:t>
            </a:r>
            <a:r>
              <a:rPr lang="en-US" sz="2800" dirty="0">
                <a:latin typeface="Helvetica" pitchFamily="2" charset="0"/>
                <a:cs typeface="Arial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litassimus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iusae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atem</a:t>
            </a:r>
            <a:r>
              <a:rPr lang="en-US" sz="2800" dirty="0">
                <a:latin typeface="Helvetica" pitchFamily="2" charset="0"/>
                <a:cs typeface="Arial" charset="0"/>
              </a:rPr>
              <a:t> quo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coreper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rumqui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verrum</a:t>
            </a:r>
            <a:r>
              <a:rPr lang="en-US" sz="2800" dirty="0">
                <a:latin typeface="Helvetica" pitchFamily="2" charset="0"/>
                <a:cs typeface="Arial" charset="0"/>
              </a:rPr>
              <a:t> sed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quidesto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explige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ndundan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ditiorr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orerias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aliqui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nimilia</a:t>
            </a:r>
            <a:r>
              <a:rPr lang="en-US" sz="2800" dirty="0">
                <a:latin typeface="Helvetica" pitchFamily="2" charset="0"/>
                <a:cs typeface="Arial" charset="0"/>
              </a:rPr>
              <a:t> dicit que num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endit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rerchitatur</a:t>
            </a:r>
            <a:r>
              <a:rPr lang="en-US" sz="2800" dirty="0">
                <a:latin typeface="Helvetica" pitchFamily="2" charset="0"/>
                <a:cs typeface="Arial" charset="0"/>
              </a:rPr>
              <a:t> re, sunt, non ne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nobitium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dunt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quoditia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nistiosant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rempore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</a:t>
            </a:r>
            <a:r>
              <a:rPr lang="en-US" sz="2800" dirty="0">
                <a:latin typeface="Helvetica" pitchFamily="2" charset="0"/>
                <a:cs typeface="Arial" charset="0"/>
              </a:rPr>
              <a:t> as alit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reptat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</a:t>
            </a:r>
            <a:r>
              <a:rPr lang="en-US" sz="2800" dirty="0">
                <a:latin typeface="Helvetica" pitchFamily="2" charset="0"/>
                <a:cs typeface="Arial" charset="0"/>
              </a:rPr>
              <a:t> et que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nonecepudam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aliqui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duntiis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estis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asperspist</a:t>
            </a:r>
            <a:r>
              <a:rPr lang="en-US" sz="2800" dirty="0">
                <a:latin typeface="Helvetica" pitchFamily="2" charset="0"/>
                <a:cs typeface="Arial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nossum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vendiae</a:t>
            </a:r>
            <a:r>
              <a:rPr lang="en-US" sz="2800" dirty="0">
                <a:latin typeface="Helvetica" pitchFamily="2" charset="0"/>
                <a:cs typeface="Arial" charset="0"/>
              </a:rPr>
              <a:t> plat.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explige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ndundan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ditiorr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orerias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aliqui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nimilia</a:t>
            </a:r>
            <a:r>
              <a:rPr lang="en-US" sz="2800" dirty="0">
                <a:latin typeface="Helvetica" pitchFamily="2" charset="0"/>
                <a:cs typeface="Arial" charset="0"/>
              </a:rPr>
              <a:t> dicit que num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endit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rerchitatur</a:t>
            </a:r>
            <a:r>
              <a:rPr lang="en-US" sz="2800" dirty="0">
                <a:latin typeface="Helvetica" pitchFamily="2" charset="0"/>
                <a:cs typeface="Arial" charset="0"/>
              </a:rPr>
              <a:t> re, sunt, non ne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nobitium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dunt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quoditia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nistiosant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rempore</a:t>
            </a:r>
            <a:endParaRPr lang="en-US" sz="2800" dirty="0">
              <a:latin typeface="Helvetica" pitchFamily="2" charset="0"/>
              <a:cs typeface="Arial" charset="0"/>
            </a:endParaRP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r>
              <a:rPr lang="en-US" sz="2800" dirty="0" err="1">
                <a:latin typeface="Helvetica" pitchFamily="2" charset="0"/>
                <a:cs typeface="Arial" charset="0"/>
              </a:rPr>
              <a:t>Maio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tem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hilit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mos</a:t>
            </a:r>
            <a:r>
              <a:rPr lang="en-US" sz="2800" dirty="0">
                <a:latin typeface="Helvetica" pitchFamily="2" charset="0"/>
                <a:cs typeface="Arial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quidis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explabore</a:t>
            </a:r>
            <a:r>
              <a:rPr lang="en-US" sz="2800" dirty="0">
                <a:latin typeface="Helvetica" pitchFamily="2" charset="0"/>
                <a:cs typeface="Arial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adit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endelles</a:t>
            </a:r>
            <a:r>
              <a:rPr lang="en-US" sz="2800" dirty="0">
                <a:latin typeface="Helvetica" pitchFamily="2" charset="0"/>
                <a:cs typeface="Arial" charset="0"/>
              </a:rPr>
              <a:t> sim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ipitae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audipsam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doluptiost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ventet</a:t>
            </a:r>
            <a:r>
              <a:rPr lang="en-US" sz="2800" dirty="0">
                <a:latin typeface="Helvetica" pitchFamily="2" charset="0"/>
                <a:cs typeface="Arial" charset="0"/>
              </a:rPr>
              <a:t> alit es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experum</a:t>
            </a:r>
            <a:r>
              <a:rPr lang="en-US" sz="2800" dirty="0">
                <a:latin typeface="Helvetica" pitchFamily="2" charset="0"/>
                <a:cs typeface="Arial" charset="0"/>
              </a:rPr>
              <a:t> rem re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necum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alit qui con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conse</a:t>
            </a:r>
            <a:r>
              <a:rPr lang="en-US" sz="2800" dirty="0">
                <a:latin typeface="Helvetica" pitchFamily="2" charset="0"/>
                <a:cs typeface="Arial" charset="0"/>
              </a:rPr>
              <a:t> a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nosandant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voloren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istias</a:t>
            </a:r>
            <a:r>
              <a:rPr lang="en-US" sz="2800" dirty="0">
                <a:latin typeface="Helvetica" pitchFamily="2" charset="0"/>
                <a:cs typeface="Arial" charset="0"/>
              </a:rPr>
              <a:t> non repro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moloremqui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utaectatione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pel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eatum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reperfere</a:t>
            </a:r>
            <a:r>
              <a:rPr lang="en-US" sz="2800" dirty="0">
                <a:latin typeface="Helvetica" pitchFamily="2" charset="0"/>
                <a:cs typeface="Arial" charset="0"/>
              </a:rPr>
              <a:t> vit as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utaero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berferati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doloreiciat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quiati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undipsandi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conem</a:t>
            </a:r>
            <a:r>
              <a:rPr lang="en-US" sz="2800" dirty="0">
                <a:latin typeface="Helvetica" pitchFamily="2" charset="0"/>
                <a:cs typeface="Arial" charset="0"/>
              </a:rPr>
              <a:t>.</a:t>
            </a:r>
          </a:p>
          <a:p>
            <a:endParaRPr lang="en-US" sz="2800" dirty="0">
              <a:latin typeface="Helvetica" pitchFamily="2" charset="0"/>
              <a:cs typeface="Arial" charset="0"/>
            </a:endParaRPr>
          </a:p>
          <a:p>
            <a:endParaRPr lang="en-US" sz="2800" dirty="0">
              <a:latin typeface="Helvetica" pitchFamily="2" charset="0"/>
              <a:cs typeface="Arial" charset="0"/>
            </a:endParaRPr>
          </a:p>
        </p:txBody>
      </p:sp>
      <p:sp>
        <p:nvSpPr>
          <p:cNvPr id="2068" name="TextBox 28"/>
          <p:cNvSpPr txBox="1">
            <a:spLocks noChangeArrowheads="1"/>
          </p:cNvSpPr>
          <p:nvPr/>
        </p:nvSpPr>
        <p:spPr bwMode="auto">
          <a:xfrm>
            <a:off x="17233900" y="10542588"/>
            <a:ext cx="169608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6000" dirty="0">
                <a:solidFill>
                  <a:srgbClr val="8A1538"/>
                </a:solidFill>
                <a:cs typeface="Arial" charset="0"/>
              </a:rPr>
              <a:t>Title goes here</a:t>
            </a:r>
          </a:p>
        </p:txBody>
      </p:sp>
      <p:sp>
        <p:nvSpPr>
          <p:cNvPr id="2071" name="TextBox 36"/>
          <p:cNvSpPr txBox="1">
            <a:spLocks noChangeArrowheads="1"/>
          </p:cNvSpPr>
          <p:nvPr/>
        </p:nvSpPr>
        <p:spPr bwMode="auto">
          <a:xfrm>
            <a:off x="2641600" y="43591163"/>
            <a:ext cx="99314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6000" dirty="0">
                <a:solidFill>
                  <a:srgbClr val="8A1538"/>
                </a:solidFill>
                <a:cs typeface="Arial" charset="0"/>
              </a:rPr>
              <a:t>Title goes here</a:t>
            </a:r>
          </a:p>
        </p:txBody>
      </p:sp>
      <p:sp>
        <p:nvSpPr>
          <p:cNvPr id="2072" name="TextBox 37"/>
          <p:cNvSpPr txBox="1">
            <a:spLocks noChangeArrowheads="1"/>
          </p:cNvSpPr>
          <p:nvPr/>
        </p:nvSpPr>
        <p:spPr bwMode="auto">
          <a:xfrm>
            <a:off x="2149475" y="45008800"/>
            <a:ext cx="12017375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 err="1">
                <a:cs typeface="Arial" charset="0"/>
              </a:rPr>
              <a:t>Quis</a:t>
            </a:r>
            <a:r>
              <a:rPr lang="en-US" sz="2800" dirty="0">
                <a:cs typeface="Arial" charset="0"/>
              </a:rPr>
              <a:t> a </a:t>
            </a:r>
            <a:r>
              <a:rPr lang="en-US" sz="2800" dirty="0" err="1">
                <a:cs typeface="Arial" charset="0"/>
              </a:rPr>
              <a:t>consequatia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nitati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omnimpo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rporernat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laborro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blaborio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comnis</a:t>
            </a:r>
            <a:r>
              <a:rPr lang="en-US" sz="2800" dirty="0">
                <a:cs typeface="Arial" charset="0"/>
              </a:rPr>
              <a:t> doles </a:t>
            </a:r>
            <a:r>
              <a:rPr lang="en-US" sz="2800" dirty="0" err="1">
                <a:cs typeface="Arial" charset="0"/>
              </a:rPr>
              <a:t>veligniatur</a:t>
            </a:r>
            <a:r>
              <a:rPr lang="en-US" sz="2800" dirty="0">
                <a:cs typeface="Arial" charset="0"/>
              </a:rPr>
              <a:t>? </a:t>
            </a:r>
            <a:r>
              <a:rPr lang="en-US" sz="2800" dirty="0" err="1">
                <a:cs typeface="Arial" charset="0"/>
              </a:rPr>
              <a:t>Quia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dus</a:t>
            </a:r>
            <a:r>
              <a:rPr lang="en-US" sz="2800" dirty="0">
                <a:cs typeface="Arial" charset="0"/>
              </a:rPr>
              <a:t>, </a:t>
            </a:r>
            <a:r>
              <a:rPr lang="en-US" sz="2800" dirty="0" err="1">
                <a:cs typeface="Arial" charset="0"/>
              </a:rPr>
              <a:t>eos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eum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quam</a:t>
            </a:r>
            <a:r>
              <a:rPr lang="en-US" sz="2800" dirty="0">
                <a:cs typeface="Arial" charset="0"/>
              </a:rPr>
              <a:t>, cum quid </a:t>
            </a:r>
            <a:r>
              <a:rPr lang="en-US" sz="2800" dirty="0" err="1">
                <a:cs typeface="Arial" charset="0"/>
              </a:rPr>
              <a:t>minusan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turerundis</a:t>
            </a:r>
            <a:r>
              <a:rPr lang="en-US" sz="2800" dirty="0">
                <a:cs typeface="Arial" charset="0"/>
              </a:rPr>
              <a:t> as con </a:t>
            </a:r>
            <a:r>
              <a:rPr lang="en-US" sz="2800" dirty="0" err="1">
                <a:cs typeface="Arial" charset="0"/>
              </a:rPr>
              <a:t>cumquis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est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quibus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volestia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veles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nectem</a:t>
            </a:r>
            <a:r>
              <a:rPr lang="en-US" sz="2800" dirty="0">
                <a:cs typeface="Arial" charset="0"/>
              </a:rPr>
              <a:t> as </a:t>
            </a:r>
            <a:r>
              <a:rPr lang="en-US" sz="2800" dirty="0" err="1">
                <a:cs typeface="Arial" charset="0"/>
              </a:rPr>
              <a:t>eos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eum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imus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aut</a:t>
            </a:r>
            <a:r>
              <a:rPr lang="en-US" sz="2800" dirty="0">
                <a:cs typeface="Arial" charset="0"/>
              </a:rPr>
              <a:t> et </a:t>
            </a:r>
            <a:r>
              <a:rPr lang="en-US" sz="2800" dirty="0" err="1">
                <a:cs typeface="Arial" charset="0"/>
              </a:rPr>
              <a:t>officat</a:t>
            </a:r>
            <a:r>
              <a:rPr lang="en-US" sz="2800" dirty="0">
                <a:cs typeface="Arial" charset="0"/>
              </a:rPr>
              <a:t> di </a:t>
            </a:r>
            <a:r>
              <a:rPr lang="en-US" sz="2800" dirty="0" err="1">
                <a:cs typeface="Arial" charset="0"/>
              </a:rPr>
              <a:t>bereped</a:t>
            </a:r>
            <a:r>
              <a:rPr lang="en-US" sz="2800" dirty="0">
                <a:cs typeface="Arial" charset="0"/>
              </a:rPr>
              <a:t> qui res es </a:t>
            </a:r>
            <a:r>
              <a:rPr lang="en-US" sz="2800" dirty="0" err="1">
                <a:cs typeface="Arial" charset="0"/>
              </a:rPr>
              <a:t>sitam</a:t>
            </a:r>
            <a:r>
              <a:rPr lang="en-US" sz="2800" dirty="0">
                <a:cs typeface="Arial" charset="0"/>
              </a:rPr>
              <a:t>, od </a:t>
            </a:r>
            <a:r>
              <a:rPr lang="en-US" sz="2800" dirty="0" err="1">
                <a:cs typeface="Arial" charset="0"/>
              </a:rPr>
              <a:t>magnatibus</a:t>
            </a:r>
            <a:r>
              <a:rPr lang="en-US" sz="2800" dirty="0">
                <a:cs typeface="Arial" charset="0"/>
              </a:rPr>
              <a:t>, omnia </a:t>
            </a:r>
            <a:r>
              <a:rPr lang="en-US" sz="2800" dirty="0" err="1">
                <a:cs typeface="Arial" charset="0"/>
              </a:rPr>
              <a:t>sinimus</a:t>
            </a:r>
            <a:r>
              <a:rPr lang="en-US" sz="2800" dirty="0">
                <a:cs typeface="Arial" charset="0"/>
              </a:rPr>
              <a:t> et </a:t>
            </a:r>
            <a:r>
              <a:rPr lang="en-US" sz="2800" dirty="0" err="1">
                <a:cs typeface="Arial" charset="0"/>
              </a:rPr>
              <a:t>aut</a:t>
            </a:r>
            <a:r>
              <a:rPr lang="en-US" sz="2800" dirty="0">
                <a:cs typeface="Arial" charset="0"/>
              </a:rPr>
              <a:t> as </a:t>
            </a:r>
            <a:r>
              <a:rPr lang="en-US" sz="2800" dirty="0" err="1">
                <a:cs typeface="Arial" charset="0"/>
              </a:rPr>
              <a:t>quae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conempe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rnatiis</a:t>
            </a:r>
            <a:r>
              <a:rPr lang="en-US" sz="2800" dirty="0">
                <a:cs typeface="Arial" charset="0"/>
              </a:rPr>
              <a:t> sunt </a:t>
            </a:r>
            <a:r>
              <a:rPr lang="en-US" sz="2800" dirty="0" err="1">
                <a:cs typeface="Arial" charset="0"/>
              </a:rPr>
              <a:t>voluptibus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aut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ut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exernat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ut</a:t>
            </a:r>
            <a:r>
              <a:rPr lang="en-US" sz="2800" dirty="0">
                <a:cs typeface="Arial" charset="0"/>
              </a:rPr>
              <a:t> am </a:t>
            </a:r>
            <a:r>
              <a:rPr lang="en-US" sz="2800" dirty="0" err="1">
                <a:cs typeface="Arial" charset="0"/>
              </a:rPr>
              <a:t>doluptiisque</a:t>
            </a:r>
            <a:r>
              <a:rPr lang="en-US" sz="2800" dirty="0">
                <a:cs typeface="Arial" charset="0"/>
              </a:rPr>
              <a:t> vel id que </a:t>
            </a:r>
            <a:r>
              <a:rPr lang="en-US" sz="2800" dirty="0" err="1">
                <a:cs typeface="Arial" charset="0"/>
              </a:rPr>
              <a:t>illatem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porrunt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enient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asperume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nonsectibus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aut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eum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quis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sitem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labo</a:t>
            </a:r>
            <a:r>
              <a:rPr lang="en-US" sz="2800" dirty="0">
                <a:cs typeface="Arial" charset="0"/>
              </a:rPr>
              <a:t>. </a:t>
            </a:r>
            <a:r>
              <a:rPr lang="en-US" sz="2800" dirty="0" err="1">
                <a:cs typeface="Arial" charset="0"/>
              </a:rPr>
              <a:t>Itamendae</a:t>
            </a:r>
            <a:r>
              <a:rPr lang="en-US" sz="2800" dirty="0">
                <a:cs typeface="Arial" charset="0"/>
              </a:rPr>
              <a:t>. To es </a:t>
            </a:r>
            <a:r>
              <a:rPr lang="en-US" sz="2800" dirty="0" err="1">
                <a:cs typeface="Arial" charset="0"/>
              </a:rPr>
              <a:t>estium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dirty="0" err="1">
                <a:cs typeface="Arial" charset="0"/>
              </a:rPr>
              <a:t>nonse</a:t>
            </a:r>
            <a:r>
              <a:rPr lang="en-US" sz="2800" dirty="0">
                <a:cs typeface="Arial" charset="0"/>
              </a:rPr>
              <a:t> cores vent, sed et </a:t>
            </a:r>
            <a:r>
              <a:rPr lang="en-US" sz="2800" dirty="0" err="1">
                <a:cs typeface="Arial" charset="0"/>
              </a:rPr>
              <a:t>dolento</a:t>
            </a:r>
            <a:r>
              <a:rPr lang="en-US" sz="2800" dirty="0">
                <a:cs typeface="Arial" charset="0"/>
              </a:rPr>
              <a:t> con</a:t>
            </a:r>
          </a:p>
        </p:txBody>
      </p:sp>
      <p:sp>
        <p:nvSpPr>
          <p:cNvPr id="2074" name="TextBox 42"/>
          <p:cNvSpPr txBox="1">
            <a:spLocks noChangeArrowheads="1"/>
          </p:cNvSpPr>
          <p:nvPr/>
        </p:nvSpPr>
        <p:spPr bwMode="auto">
          <a:xfrm>
            <a:off x="2768600" y="10542588"/>
            <a:ext cx="992981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6000" dirty="0">
                <a:solidFill>
                  <a:srgbClr val="8A1538"/>
                </a:solidFill>
                <a:cs typeface="Arial" charset="0"/>
              </a:rPr>
              <a:t>Title goes here</a:t>
            </a:r>
          </a:p>
        </p:txBody>
      </p:sp>
      <p:pic>
        <p:nvPicPr>
          <p:cNvPr id="2075" name="Picture 44" descr="istockphoto_309782-dna-mutati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050" y="29351013"/>
            <a:ext cx="11304588" cy="401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6" name="Picture 49" descr="istockphoto_5014466-chart-collectio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45" t="1366" b="63100"/>
          <a:stretch>
            <a:fillRect/>
          </a:stretch>
        </p:blipFill>
        <p:spPr bwMode="auto">
          <a:xfrm>
            <a:off x="16541087" y="12017375"/>
            <a:ext cx="5952201" cy="429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7" name="Picture 50" descr="istockphoto_5014466-chart-collectio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410" r="50000" b="31248"/>
          <a:stretch>
            <a:fillRect/>
          </a:stretch>
        </p:blipFill>
        <p:spPr bwMode="auto">
          <a:xfrm>
            <a:off x="23185438" y="12017375"/>
            <a:ext cx="6048375" cy="439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8" name="Picture 51" descr="istockphoto_5014466-chart-collectio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25" t="64714" r="32133" b="-1863"/>
          <a:stretch>
            <a:fillRect/>
          </a:stretch>
        </p:blipFill>
        <p:spPr bwMode="auto">
          <a:xfrm>
            <a:off x="29895800" y="11822113"/>
            <a:ext cx="4395788" cy="449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9" name="TextBox 52"/>
          <p:cNvSpPr txBox="1">
            <a:spLocks noChangeArrowheads="1"/>
          </p:cNvSpPr>
          <p:nvPr/>
        </p:nvSpPr>
        <p:spPr bwMode="auto">
          <a:xfrm>
            <a:off x="17232313" y="16910050"/>
            <a:ext cx="17114837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 err="1">
                <a:latin typeface="Helvetica" pitchFamily="2" charset="0"/>
                <a:cs typeface="Arial Bold" charset="0"/>
              </a:rPr>
              <a:t>Maio</a:t>
            </a:r>
            <a:r>
              <a:rPr lang="en-US" sz="2800" dirty="0">
                <a:latin typeface="Helvetica" pitchFamily="2" charset="0"/>
                <a:cs typeface="Arial Bold" charset="0"/>
              </a:rPr>
              <a:t> tem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hilit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mos</a:t>
            </a:r>
            <a:r>
              <a:rPr lang="en-US" sz="2800" dirty="0">
                <a:latin typeface="Helvetica" pitchFamily="2" charset="0"/>
                <a:cs typeface="Arial Bold" charset="0"/>
              </a:rPr>
              <a:t> rem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quidis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explabore</a:t>
            </a:r>
            <a:r>
              <a:rPr lang="en-US" sz="2800" dirty="0">
                <a:latin typeface="Helvetica" pitchFamily="2" charset="0"/>
                <a:cs typeface="Arial Bold" charset="0"/>
              </a:rPr>
              <a:t>,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adit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endelles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sim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ipitae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audipsam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 Bold" charset="0"/>
              </a:rPr>
              <a:t>doluptiost</a:t>
            </a:r>
            <a:r>
              <a:rPr lang="en-US" sz="2800" dirty="0">
                <a:latin typeface="Helvetica" pitchFamily="2" charset="0"/>
                <a:cs typeface="Arial Bold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ventet</a:t>
            </a:r>
            <a:r>
              <a:rPr lang="en-US" sz="2800" dirty="0">
                <a:latin typeface="Helvetica" pitchFamily="2" charset="0"/>
                <a:cs typeface="Arial" charset="0"/>
              </a:rPr>
              <a:t> alit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experum</a:t>
            </a:r>
            <a:r>
              <a:rPr lang="en-US" sz="2800" dirty="0">
                <a:latin typeface="Helvetica" pitchFamily="2" charset="0"/>
                <a:cs typeface="Arial" charset="0"/>
              </a:rPr>
              <a:t> rem re </a:t>
            </a:r>
            <a:r>
              <a:rPr lang="en-US" sz="2800" dirty="0" err="1">
                <a:latin typeface="Helvetica" pitchFamily="2" charset="0"/>
                <a:cs typeface="Arial" charset="0"/>
              </a:rPr>
              <a:t>quis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si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necum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aut</a:t>
            </a:r>
            <a:r>
              <a:rPr lang="en-US" sz="2800" dirty="0">
                <a:latin typeface="Helvetica" pitchFamily="2" charset="0"/>
                <a:cs typeface="Arial" charset="0"/>
              </a:rPr>
              <a:t> alit qui con </a:t>
            </a:r>
            <a:r>
              <a:rPr lang="en-US" sz="2800" dirty="0" err="1">
                <a:latin typeface="Helvetica" pitchFamily="2" charset="0"/>
                <a:cs typeface="Arial" charset="0"/>
              </a:rPr>
              <a:t>conse</a:t>
            </a:r>
            <a:r>
              <a:rPr lang="en-US" sz="2800" dirty="0">
                <a:latin typeface="Helvetica" pitchFamily="2" charset="0"/>
                <a:cs typeface="Arial" charset="0"/>
              </a:rPr>
              <a:t> a </a:t>
            </a:r>
            <a:r>
              <a:rPr lang="en-US" sz="2800" dirty="0" err="1">
                <a:latin typeface="Helvetica" pitchFamily="2" charset="0"/>
                <a:cs typeface="Arial" charset="0"/>
              </a:rPr>
              <a:t>nosandant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voloren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istias</a:t>
            </a:r>
            <a:r>
              <a:rPr lang="en-US" sz="2800" dirty="0">
                <a:latin typeface="Helvetica" pitchFamily="2" charset="0"/>
                <a:cs typeface="Arial" charset="0"/>
              </a:rPr>
              <a:t> non repro </a:t>
            </a:r>
            <a:r>
              <a:rPr lang="en-US" sz="2800" dirty="0" err="1">
                <a:latin typeface="Helvetica" pitchFamily="2" charset="0"/>
                <a:cs typeface="Arial" charset="0"/>
              </a:rPr>
              <a:t>moloremqui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utaectatione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  <a:r>
              <a:rPr lang="en-US" sz="2800" dirty="0" err="1">
                <a:latin typeface="Helvetica" pitchFamily="2" charset="0"/>
                <a:cs typeface="Arial" charset="0"/>
              </a:rPr>
              <a:t>pel</a:t>
            </a:r>
            <a:r>
              <a:rPr lang="en-US" sz="2800" dirty="0">
                <a:latin typeface="Helvetica" pitchFamily="2" charset="0"/>
                <a:cs typeface="Arial" charset="0"/>
              </a:rPr>
              <a:t>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0486061" y="1583651"/>
            <a:ext cx="0" cy="5368877"/>
          </a:xfrm>
          <a:prstGeom prst="line">
            <a:avLst/>
          </a:prstGeom>
          <a:ln w="6350" cmpd="sng">
            <a:solidFill>
              <a:srgbClr val="8A153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69E36D81-41CC-584E-92D1-F6AF517D05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3813" y="3276382"/>
            <a:ext cx="8259166" cy="207067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2DE23B3-E07D-F24D-856C-A6C757317D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27372" y="44615146"/>
            <a:ext cx="20334217" cy="45470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6585"/>
      </a:dk2>
      <a:lt2>
        <a:srgbClr val="D9DBDB"/>
      </a:lt2>
      <a:accent1>
        <a:srgbClr val="D9DBDB"/>
      </a:accent1>
      <a:accent2>
        <a:srgbClr val="C3092C"/>
      </a:accent2>
      <a:accent3>
        <a:srgbClr val="C7C71F"/>
      </a:accent3>
      <a:accent4>
        <a:srgbClr val="D76E22"/>
      </a:accent4>
      <a:accent5>
        <a:srgbClr val="006585"/>
      </a:accent5>
      <a:accent6>
        <a:srgbClr val="525353"/>
      </a:accent6>
      <a:hlink>
        <a:srgbClr val="006585"/>
      </a:hlink>
      <a:folHlink>
        <a:srgbClr val="D76E2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1090</Words>
  <Application>Microsoft Macintosh PowerPoint</Application>
  <PresentationFormat>Custom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Bold</vt:lpstr>
      <vt:lpstr>Helvetica</vt:lpstr>
      <vt:lpstr>Office Theme</vt:lpstr>
      <vt:lpstr>PowerPoint Presentation</vt:lpstr>
    </vt:vector>
  </TitlesOfParts>
  <Company>Metro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 Waples</dc:creator>
  <cp:lastModifiedBy>Donna M. Planty</cp:lastModifiedBy>
  <cp:revision>35</cp:revision>
  <dcterms:created xsi:type="dcterms:W3CDTF">2010-12-02T21:51:59Z</dcterms:created>
  <dcterms:modified xsi:type="dcterms:W3CDTF">2019-07-09T13:35:49Z</dcterms:modified>
</cp:coreProperties>
</file>