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51206400" cy="2880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68DFAB8-8E1E-8B42-B543-CEF81F1ACC52}">
          <p14:sldIdLst>
            <p14:sldId id="256"/>
            <p14:sldId id="257"/>
          </p14:sldIdLst>
        </p14:section>
        <p14:section name="Untitled Section" id="{0587D334-2E83-A249-B1F4-D93D7C41057C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1538"/>
    <a:srgbClr val="A2AAAD"/>
    <a:srgbClr val="DCDDDF"/>
    <a:srgbClr val="AD122A"/>
    <a:srgbClr val="005E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8" autoAdjust="0"/>
    <p:restoredTop sz="94660"/>
  </p:normalViewPr>
  <p:slideViewPr>
    <p:cSldViewPr snapToGrid="0">
      <p:cViewPr>
        <p:scale>
          <a:sx n="29" d="100"/>
          <a:sy n="29" d="100"/>
        </p:scale>
        <p:origin x="2832" y="2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0A91-3DD3-4D16-8E08-CF0579727EF8}" type="datetimeFigureOut">
              <a:rPr lang="en-US" smtClean="0"/>
              <a:t>6/28/19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3C96-334E-4AE2-A81C-25A7D31C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39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0A91-3DD3-4D16-8E08-CF0579727EF8}" type="datetimeFigureOut">
              <a:rPr lang="en-US" smtClean="0"/>
              <a:t>6/28/19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3C96-334E-4AE2-A81C-25A7D31C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4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0A91-3DD3-4D16-8E08-CF0579727EF8}" type="datetimeFigureOut">
              <a:rPr lang="en-US" smtClean="0"/>
              <a:t>6/28/19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3C96-334E-4AE2-A81C-25A7D31C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4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0A91-3DD3-4D16-8E08-CF0579727EF8}" type="datetimeFigureOut">
              <a:rPr lang="en-US" smtClean="0"/>
              <a:t>6/28/19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3C96-334E-4AE2-A81C-25A7D31C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9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0A91-3DD3-4D16-8E08-CF0579727EF8}" type="datetimeFigureOut">
              <a:rPr lang="en-US" smtClean="0"/>
              <a:t>6/28/19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3C96-334E-4AE2-A81C-25A7D31C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1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0A91-3DD3-4D16-8E08-CF0579727EF8}" type="datetimeFigureOut">
              <a:rPr lang="en-US" smtClean="0"/>
              <a:t>6/28/19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3C96-334E-4AE2-A81C-25A7D31C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0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0A91-3DD3-4D16-8E08-CF0579727EF8}" type="datetimeFigureOut">
              <a:rPr lang="en-US" smtClean="0"/>
              <a:t>6/28/19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3C96-334E-4AE2-A81C-25A7D31C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62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0A91-3DD3-4D16-8E08-CF0579727EF8}" type="datetimeFigureOut">
              <a:rPr lang="en-US" smtClean="0"/>
              <a:t>6/28/19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3C96-334E-4AE2-A81C-25A7D31C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8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0A91-3DD3-4D16-8E08-CF0579727EF8}" type="datetimeFigureOut">
              <a:rPr lang="en-US" smtClean="0"/>
              <a:t>6/28/19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3C96-334E-4AE2-A81C-25A7D31C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7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0A91-3DD3-4D16-8E08-CF0579727EF8}" type="datetimeFigureOut">
              <a:rPr lang="en-US" smtClean="0"/>
              <a:t>6/28/19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3C96-334E-4AE2-A81C-25A7D31C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9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0A91-3DD3-4D16-8E08-CF0579727EF8}" type="datetimeFigureOut">
              <a:rPr lang="en-US" smtClean="0"/>
              <a:t>6/28/19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43C96-334E-4AE2-A81C-25A7D31C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5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30A91-3DD3-4D16-8E08-CF0579727EF8}" type="datetimeFigureOut">
              <a:rPr lang="en-US" smtClean="0"/>
              <a:t>6/28/19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43C96-334E-4AE2-A81C-25A7D31C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3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0" y="6559826"/>
            <a:ext cx="51206400" cy="22243774"/>
          </a:xfrm>
          <a:prstGeom prst="rect">
            <a:avLst/>
          </a:prstGeom>
          <a:solidFill>
            <a:srgbClr val="A2AAAD"/>
          </a:solidFill>
          <a:ln w="0">
            <a:solidFill>
              <a:srgbClr val="D4D6D6">
                <a:alpha val="0"/>
              </a:srgbClr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1645916">
              <a:defRPr/>
            </a:pPr>
            <a:endParaRPr lang="en-US" sz="4763">
              <a:solidFill>
                <a:schemeClr val="lt1"/>
              </a:solidFill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5745494" y="1705149"/>
            <a:ext cx="3312899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6600" b="1" dirty="0">
                <a:solidFill>
                  <a:srgbClr val="8A1538"/>
                </a:solidFill>
                <a:latin typeface="Helvetica" pitchFamily="2" charset="0"/>
                <a:cs typeface="Arial Bold" charset="0"/>
              </a:rPr>
              <a:t>Click to add title –  use Helvetica bold, adjust type size accordingly</a:t>
            </a:r>
          </a:p>
          <a:p>
            <a:r>
              <a:rPr lang="en-US" sz="6600" b="1" dirty="0">
                <a:solidFill>
                  <a:srgbClr val="8A1538"/>
                </a:solidFill>
                <a:latin typeface="Helvetica" pitchFamily="2" charset="0"/>
                <a:cs typeface="Arial Bold" charset="0"/>
              </a:rPr>
              <a:t>Click to add title line 2, if needed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5745494" y="4197740"/>
            <a:ext cx="3407835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4000" dirty="0">
                <a:latin typeface="Helvetica" pitchFamily="2" charset="0"/>
                <a:cs typeface="Arial" charset="0"/>
              </a:rPr>
              <a:t>Subhead – i.e., credit the presenter/author line 1 – use Helvetica</a:t>
            </a:r>
          </a:p>
          <a:p>
            <a:r>
              <a:rPr lang="en-US" sz="4000" dirty="0">
                <a:latin typeface="Helvetica" pitchFamily="2" charset="0"/>
                <a:cs typeface="Arial" charset="0"/>
              </a:rPr>
              <a:t>Subhead – i.e., credit the presenter/author line 2 if needed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4064995" y="1849403"/>
            <a:ext cx="0" cy="3224716"/>
          </a:xfrm>
          <a:prstGeom prst="line">
            <a:avLst/>
          </a:prstGeom>
          <a:ln>
            <a:solidFill>
              <a:srgbClr val="8A153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4"/>
          <p:cNvSpPr txBox="1">
            <a:spLocks noChangeArrowheads="1"/>
          </p:cNvSpPr>
          <p:nvPr/>
        </p:nvSpPr>
        <p:spPr bwMode="auto">
          <a:xfrm>
            <a:off x="26358199" y="18916549"/>
            <a:ext cx="12481949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4050" b="1" dirty="0">
                <a:solidFill>
                  <a:srgbClr val="AD122A"/>
                </a:solidFill>
                <a:cs typeface="Arial" charset="0"/>
              </a:rPr>
              <a:t>Conclusion and Future Directions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8AF3630D-0F3B-4944-BC83-042BFA37FD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7928" y="1849403"/>
            <a:ext cx="10086569" cy="2528827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FFF26653-3EA1-7D47-916F-DD79552E8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3531" y="7883982"/>
            <a:ext cx="28654952" cy="19724195"/>
          </a:xfrm>
          <a:prstGeom prst="rect">
            <a:avLst/>
          </a:prstGeom>
          <a:solidFill>
            <a:schemeClr val="bg1"/>
          </a:solidFill>
          <a:ln w="25400">
            <a:solidFill>
              <a:srgbClr val="8A1538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508062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7AAD0AE-31F2-6B44-91D1-F09D881AE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3731" y="7948736"/>
            <a:ext cx="16611883" cy="19724195"/>
          </a:xfrm>
          <a:prstGeom prst="rect">
            <a:avLst/>
          </a:prstGeom>
          <a:solidFill>
            <a:schemeClr val="bg1"/>
          </a:solidFill>
          <a:ln w="25400">
            <a:solidFill>
              <a:srgbClr val="8A1538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508062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3" name="TextBox 28">
            <a:extLst>
              <a:ext uri="{FF2B5EF4-FFF2-40B4-BE49-F238E27FC236}">
                <a16:creationId xmlns:a16="http://schemas.microsoft.com/office/drawing/2014/main" id="{A5C3D23C-B808-CE4E-A4D6-C7B03ABA4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23531" y="9351250"/>
            <a:ext cx="2865495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6000" dirty="0">
                <a:solidFill>
                  <a:srgbClr val="8A1538"/>
                </a:solidFill>
                <a:latin typeface="Helvetica" pitchFamily="2" charset="0"/>
                <a:cs typeface="Arial" charset="0"/>
              </a:rPr>
              <a:t>Click to add title – use Helvetica Regular</a:t>
            </a:r>
          </a:p>
        </p:txBody>
      </p:sp>
      <p:sp>
        <p:nvSpPr>
          <p:cNvPr id="42" name="TextBox 42">
            <a:extLst>
              <a:ext uri="{FF2B5EF4-FFF2-40B4-BE49-F238E27FC236}">
                <a16:creationId xmlns:a16="http://schemas.microsoft.com/office/drawing/2014/main" id="{4F8EF37F-6ED6-1B49-AC92-B57673165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3731" y="9517503"/>
            <a:ext cx="1661188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6000" dirty="0">
                <a:solidFill>
                  <a:srgbClr val="8A1538"/>
                </a:solidFill>
                <a:latin typeface="Helvetica" pitchFamily="2" charset="0"/>
                <a:cs typeface="Arial" charset="0"/>
              </a:rPr>
              <a:t>Click to add title – use Helvetica Regular</a:t>
            </a:r>
          </a:p>
        </p:txBody>
      </p:sp>
      <p:pic>
        <p:nvPicPr>
          <p:cNvPr id="43" name="Picture 49" descr="istockphoto_5014466-chart-collection.jpg">
            <a:extLst>
              <a:ext uri="{FF2B5EF4-FFF2-40B4-BE49-F238E27FC236}">
                <a16:creationId xmlns:a16="http://schemas.microsoft.com/office/drawing/2014/main" id="{366C0500-6940-B949-AC3B-02F60424E6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45" t="1366" b="63100"/>
          <a:stretch>
            <a:fillRect/>
          </a:stretch>
        </p:blipFill>
        <p:spPr bwMode="auto">
          <a:xfrm>
            <a:off x="23603307" y="11966048"/>
            <a:ext cx="6080125" cy="429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50" descr="istockphoto_5014466-chart-collection.jpg">
            <a:extLst>
              <a:ext uri="{FF2B5EF4-FFF2-40B4-BE49-F238E27FC236}">
                <a16:creationId xmlns:a16="http://schemas.microsoft.com/office/drawing/2014/main" id="{0D7ABAA6-FB59-C940-9254-83281A631D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10" r="50000" b="31248"/>
          <a:stretch>
            <a:fillRect/>
          </a:stretch>
        </p:blipFill>
        <p:spPr bwMode="auto">
          <a:xfrm>
            <a:off x="32599173" y="11915792"/>
            <a:ext cx="6048375" cy="439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51" descr="istockphoto_5014466-chart-collection.jpg">
            <a:extLst>
              <a:ext uri="{FF2B5EF4-FFF2-40B4-BE49-F238E27FC236}">
                <a16:creationId xmlns:a16="http://schemas.microsoft.com/office/drawing/2014/main" id="{6FAF9707-494B-284E-B0E2-5112FFA62B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25" t="64714" r="32133" b="-1863"/>
          <a:stretch>
            <a:fillRect/>
          </a:stretch>
        </p:blipFill>
        <p:spPr bwMode="auto">
          <a:xfrm>
            <a:off x="42268732" y="11634679"/>
            <a:ext cx="4395788" cy="449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TextBox 52">
            <a:extLst>
              <a:ext uri="{FF2B5EF4-FFF2-40B4-BE49-F238E27FC236}">
                <a16:creationId xmlns:a16="http://schemas.microsoft.com/office/drawing/2014/main" id="{758E9EA5-F32E-E841-B65B-71D3DA4C2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03307" y="18394852"/>
            <a:ext cx="23061213" cy="8710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2" spcCol="1143000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Helvetica" pitchFamily="2" charset="0"/>
                <a:cs typeface="Arial Bold" charset="0"/>
              </a:rPr>
              <a:t>Click to add text: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Maio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tem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hilit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mos</a:t>
            </a:r>
            <a:r>
              <a:rPr lang="en-US" sz="2800" dirty="0">
                <a:latin typeface="Helvetica" pitchFamily="2" charset="0"/>
                <a:cs typeface="Arial Bold" charset="0"/>
              </a:rPr>
              <a:t> rem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quidis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explabore</a:t>
            </a:r>
            <a:r>
              <a:rPr lang="en-US" sz="2800" dirty="0">
                <a:latin typeface="Helvetica" pitchFamily="2" charset="0"/>
                <a:cs typeface="Arial Bold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adit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endelles</a:t>
            </a:r>
            <a:r>
              <a:rPr lang="en-US" sz="2800" dirty="0">
                <a:latin typeface="Helvetica" pitchFamily="2" charset="0"/>
                <a:cs typeface="Arial Bold" charset="0"/>
              </a:rPr>
              <a:t> sim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ipitae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audipsam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doluptiost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ventet</a:t>
            </a:r>
            <a:r>
              <a:rPr lang="en-US" sz="2800" dirty="0">
                <a:latin typeface="Helvetica" pitchFamily="2" charset="0"/>
                <a:cs typeface="Arial" charset="0"/>
              </a:rPr>
              <a:t> alit es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experum</a:t>
            </a:r>
            <a:r>
              <a:rPr lang="en-US" sz="2800" dirty="0">
                <a:latin typeface="Helvetica" pitchFamily="2" charset="0"/>
                <a:cs typeface="Arial" charset="0"/>
              </a:rPr>
              <a:t> rem re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necum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alit qui con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conse</a:t>
            </a:r>
            <a:r>
              <a:rPr lang="en-US" sz="2800" dirty="0">
                <a:latin typeface="Helvetica" pitchFamily="2" charset="0"/>
                <a:cs typeface="Arial" charset="0"/>
              </a:rPr>
              <a:t> a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nosandant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voloren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istias</a:t>
            </a:r>
            <a:r>
              <a:rPr lang="en-US" sz="2800" dirty="0">
                <a:latin typeface="Helvetica" pitchFamily="2" charset="0"/>
                <a:cs typeface="Arial" charset="0"/>
              </a:rPr>
              <a:t> non repro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moloremqui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utaectatione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pel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eatum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reperfere</a:t>
            </a:r>
            <a:r>
              <a:rPr lang="en-US" sz="2800" dirty="0">
                <a:latin typeface="Helvetica" pitchFamily="2" charset="0"/>
                <a:cs typeface="Arial" charset="0"/>
              </a:rPr>
              <a:t> vit as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utaero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berferati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andi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doloreiciat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quiati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undipsandi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conem</a:t>
            </a:r>
            <a:r>
              <a:rPr lang="en-US" sz="2800" dirty="0">
                <a:latin typeface="Helvetica" pitchFamily="2" charset="0"/>
                <a:cs typeface="Arial" charset="0"/>
              </a:rPr>
              <a:t>.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Exero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dolo</a:t>
            </a:r>
            <a:r>
              <a:rPr lang="en-US" sz="2800" dirty="0">
                <a:latin typeface="Helvetica" pitchFamily="2" charset="0"/>
                <a:cs typeface="Arial" charset="0"/>
              </a:rPr>
              <a:t> qui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dipsam</a:t>
            </a:r>
            <a:r>
              <a:rPr lang="en-US" sz="2800" dirty="0">
                <a:latin typeface="Helvetica" pitchFamily="2" charset="0"/>
                <a:cs typeface="Arial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sapersp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ereium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idelentiae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nullendae</a:t>
            </a:r>
            <a:r>
              <a:rPr lang="en-US" sz="2800" dirty="0">
                <a:latin typeface="Helvetica" pitchFamily="2" charset="0"/>
                <a:cs typeface="Arial" charset="0"/>
              </a:rPr>
              <a:t> .</a:t>
            </a: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r>
              <a:rPr lang="en-US" sz="2800" dirty="0" err="1">
                <a:latin typeface="Helvetica" pitchFamily="2" charset="0"/>
                <a:cs typeface="Arial" charset="0"/>
              </a:rPr>
              <a:t>Cupienimil</a:t>
            </a:r>
            <a:r>
              <a:rPr lang="en-US" sz="2800" dirty="0">
                <a:latin typeface="Helvetica" pitchFamily="2" charset="0"/>
                <a:cs typeface="Arial" charset="0"/>
              </a:rPr>
              <a:t> ex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eos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mo</a:t>
            </a:r>
            <a:r>
              <a:rPr lang="en-US" sz="2800" dirty="0">
                <a:latin typeface="Helvetica" pitchFamily="2" charset="0"/>
                <a:cs typeface="Arial" charset="0"/>
              </a:rPr>
              <a:t> que la dolor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reped</a:t>
            </a:r>
            <a:r>
              <a:rPr lang="en-US" sz="2800" dirty="0">
                <a:latin typeface="Helvetica" pitchFamily="2" charset="0"/>
                <a:cs typeface="Arial" charset="0"/>
              </a:rPr>
              <a:t> qui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incilit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atquam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escitae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ruptat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eveliam</a:t>
            </a:r>
            <a:r>
              <a:rPr lang="en-US" sz="2800" dirty="0">
                <a:latin typeface="Helvetica" pitchFamily="2" charset="0"/>
                <a:cs typeface="Arial" charset="0"/>
              </a:rPr>
              <a:t> rem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litassimus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iusae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atem</a:t>
            </a:r>
            <a:r>
              <a:rPr lang="en-US" sz="2800" dirty="0">
                <a:latin typeface="Helvetica" pitchFamily="2" charset="0"/>
                <a:cs typeface="Arial" charset="0"/>
              </a:rPr>
              <a:t> quo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coreper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rumqui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verrum</a:t>
            </a:r>
            <a:r>
              <a:rPr lang="en-US" sz="2800" dirty="0">
                <a:latin typeface="Helvetica" pitchFamily="2" charset="0"/>
                <a:cs typeface="Arial" charset="0"/>
              </a:rPr>
              <a:t> sed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quidesto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explige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ndundan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ditiorr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orerias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aliqui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nimilia</a:t>
            </a:r>
            <a:r>
              <a:rPr lang="en-US" sz="2800" dirty="0">
                <a:latin typeface="Helvetica" pitchFamily="2" charset="0"/>
                <a:cs typeface="Arial" charset="0"/>
              </a:rPr>
              <a:t> dicit que num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endit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rerchitatur</a:t>
            </a:r>
            <a:r>
              <a:rPr lang="en-US" sz="2800" dirty="0">
                <a:latin typeface="Helvetica" pitchFamily="2" charset="0"/>
                <a:cs typeface="Arial" charset="0"/>
              </a:rPr>
              <a:t> re, sunt, non ne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nobitium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dunt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quoditia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nistiosant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rempore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volor</a:t>
            </a:r>
            <a:r>
              <a:rPr lang="en-US" sz="2800" dirty="0">
                <a:latin typeface="Helvetica" pitchFamily="2" charset="0"/>
                <a:cs typeface="Arial" charset="0"/>
              </a:rPr>
              <a:t> as alit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reptat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dit</a:t>
            </a:r>
            <a:r>
              <a:rPr lang="en-US" sz="2800" dirty="0">
                <a:latin typeface="Helvetica" pitchFamily="2" charset="0"/>
                <a:cs typeface="Arial" charset="0"/>
              </a:rPr>
              <a:t> et que.</a:t>
            </a: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r>
              <a:rPr lang="en-US" sz="2800" dirty="0">
                <a:latin typeface="Helvetica" pitchFamily="2" charset="0"/>
                <a:cs typeface="Arial Bold" charset="0"/>
              </a:rPr>
              <a:t>Click to add text: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Maio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tem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hilit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mos</a:t>
            </a:r>
            <a:r>
              <a:rPr lang="en-US" sz="2800" dirty="0">
                <a:latin typeface="Helvetica" pitchFamily="2" charset="0"/>
                <a:cs typeface="Arial Bold" charset="0"/>
              </a:rPr>
              <a:t> rem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quidis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explabore</a:t>
            </a:r>
            <a:r>
              <a:rPr lang="en-US" sz="2800" dirty="0">
                <a:latin typeface="Helvetica" pitchFamily="2" charset="0"/>
                <a:cs typeface="Arial Bold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adit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endelles</a:t>
            </a:r>
            <a:r>
              <a:rPr lang="en-US" sz="2800" dirty="0">
                <a:latin typeface="Helvetica" pitchFamily="2" charset="0"/>
                <a:cs typeface="Arial Bold" charset="0"/>
              </a:rPr>
              <a:t> sim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ipitae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audipsam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doluptiost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ventet</a:t>
            </a:r>
            <a:r>
              <a:rPr lang="en-US" sz="2800" dirty="0">
                <a:latin typeface="Helvetica" pitchFamily="2" charset="0"/>
                <a:cs typeface="Arial" charset="0"/>
              </a:rPr>
              <a:t> alit es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experum</a:t>
            </a:r>
            <a:r>
              <a:rPr lang="en-US" sz="2800" dirty="0">
                <a:latin typeface="Helvetica" pitchFamily="2" charset="0"/>
                <a:cs typeface="Arial" charset="0"/>
              </a:rPr>
              <a:t> rem re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necum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alit qui con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conse</a:t>
            </a:r>
            <a:r>
              <a:rPr lang="en-US" sz="2800" dirty="0">
                <a:latin typeface="Helvetica" pitchFamily="2" charset="0"/>
                <a:cs typeface="Arial" charset="0"/>
              </a:rPr>
              <a:t> a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nosandant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voloren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istias</a:t>
            </a:r>
            <a:r>
              <a:rPr lang="en-US" sz="2800" dirty="0">
                <a:latin typeface="Helvetica" pitchFamily="2" charset="0"/>
                <a:cs typeface="Arial" charset="0"/>
              </a:rPr>
              <a:t> non repro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moloremqui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utaectatione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pel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eatum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reperfere</a:t>
            </a:r>
            <a:r>
              <a:rPr lang="en-US" sz="2800" dirty="0">
                <a:latin typeface="Helvetica" pitchFamily="2" charset="0"/>
                <a:cs typeface="Arial" charset="0"/>
              </a:rPr>
              <a:t> vit as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utaero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berferati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andi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doloreiciat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quiati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undipsandi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conem</a:t>
            </a:r>
            <a:r>
              <a:rPr lang="en-US" sz="2800" dirty="0">
                <a:latin typeface="Helvetica" pitchFamily="2" charset="0"/>
                <a:cs typeface="Arial" charset="0"/>
              </a:rPr>
              <a:t>.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Exero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dolo</a:t>
            </a:r>
            <a:r>
              <a:rPr lang="en-US" sz="2800" dirty="0">
                <a:latin typeface="Helvetica" pitchFamily="2" charset="0"/>
                <a:cs typeface="Arial" charset="0"/>
              </a:rPr>
              <a:t> qui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dipsam</a:t>
            </a:r>
            <a:r>
              <a:rPr lang="en-US" sz="2800" dirty="0">
                <a:latin typeface="Helvetica" pitchFamily="2" charset="0"/>
                <a:cs typeface="Arial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sapersp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ereium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idelentiae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nullendae</a:t>
            </a:r>
            <a:r>
              <a:rPr lang="en-US" sz="2800" dirty="0">
                <a:latin typeface="Helvetica" pitchFamily="2" charset="0"/>
                <a:cs typeface="Arial" charset="0"/>
              </a:rPr>
              <a:t> .</a:t>
            </a: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r>
              <a:rPr lang="en-US" sz="2800" dirty="0" err="1">
                <a:latin typeface="Helvetica" pitchFamily="2" charset="0"/>
                <a:cs typeface="Arial" charset="0"/>
              </a:rPr>
              <a:t>Cupienimil</a:t>
            </a:r>
            <a:r>
              <a:rPr lang="en-US" sz="2800" dirty="0">
                <a:latin typeface="Helvetica" pitchFamily="2" charset="0"/>
                <a:cs typeface="Arial" charset="0"/>
              </a:rPr>
              <a:t> ex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eos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mo</a:t>
            </a:r>
            <a:r>
              <a:rPr lang="en-US" sz="2800" dirty="0">
                <a:latin typeface="Helvetica" pitchFamily="2" charset="0"/>
                <a:cs typeface="Arial" charset="0"/>
              </a:rPr>
              <a:t> que la dolor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reped</a:t>
            </a:r>
            <a:r>
              <a:rPr lang="en-US" sz="2800" dirty="0">
                <a:latin typeface="Helvetica" pitchFamily="2" charset="0"/>
                <a:cs typeface="Arial" charset="0"/>
              </a:rPr>
              <a:t> qui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incilit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atquam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escitae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ruptat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eveliam</a:t>
            </a:r>
            <a:r>
              <a:rPr lang="en-US" sz="2800" dirty="0">
                <a:latin typeface="Helvetica" pitchFamily="2" charset="0"/>
                <a:cs typeface="Arial" charset="0"/>
              </a:rPr>
              <a:t> rem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litassimus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iusae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atem</a:t>
            </a:r>
            <a:r>
              <a:rPr lang="en-US" sz="2800" dirty="0">
                <a:latin typeface="Helvetica" pitchFamily="2" charset="0"/>
                <a:cs typeface="Arial" charset="0"/>
              </a:rPr>
              <a:t> quo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coreper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rumqui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verrum</a:t>
            </a:r>
            <a:r>
              <a:rPr lang="en-US" sz="2800" dirty="0">
                <a:latin typeface="Helvetica" pitchFamily="2" charset="0"/>
                <a:cs typeface="Arial" charset="0"/>
              </a:rPr>
              <a:t> sed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quidesto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explige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ndundan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ditiorr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orerias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aliqui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nimilia</a:t>
            </a:r>
            <a:r>
              <a:rPr lang="en-US" sz="2800" dirty="0">
                <a:latin typeface="Helvetica" pitchFamily="2" charset="0"/>
                <a:cs typeface="Arial" charset="0"/>
              </a:rPr>
              <a:t> dicit que num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endit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rerchitatur</a:t>
            </a:r>
            <a:r>
              <a:rPr lang="en-US" sz="2800" dirty="0">
                <a:latin typeface="Helvetica" pitchFamily="2" charset="0"/>
                <a:cs typeface="Arial" charset="0"/>
              </a:rPr>
              <a:t> re, sunt, non ne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nobitium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dunt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quoditia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nistiosant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rempore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volor</a:t>
            </a:r>
            <a:r>
              <a:rPr lang="en-US" sz="2800" dirty="0">
                <a:latin typeface="Helvetica" pitchFamily="2" charset="0"/>
                <a:cs typeface="Arial" charset="0"/>
              </a:rPr>
              <a:t> as alit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reptat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dit</a:t>
            </a:r>
            <a:r>
              <a:rPr lang="en-US" sz="2800" dirty="0">
                <a:latin typeface="Helvetica" pitchFamily="2" charset="0"/>
                <a:cs typeface="Arial" charset="0"/>
              </a:rPr>
              <a:t> et que.</a:t>
            </a:r>
          </a:p>
          <a:p>
            <a:endParaRPr lang="en-US" sz="2800" dirty="0">
              <a:latin typeface="Helvetica" pitchFamily="2" charset="0"/>
              <a:cs typeface="Arial" charset="0"/>
            </a:endParaRPr>
          </a:p>
        </p:txBody>
      </p:sp>
      <p:pic>
        <p:nvPicPr>
          <p:cNvPr id="47" name="Picture 20" descr="istockphoto_309782-dna-mutation.jpg">
            <a:extLst>
              <a:ext uri="{FF2B5EF4-FFF2-40B4-BE49-F238E27FC236}">
                <a16:creationId xmlns:a16="http://schemas.microsoft.com/office/drawing/2014/main" id="{D282BD06-7073-454B-B477-B8649A7EF1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397" y="12175324"/>
            <a:ext cx="12004196" cy="4264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21">
            <a:extLst>
              <a:ext uri="{FF2B5EF4-FFF2-40B4-BE49-F238E27FC236}">
                <a16:creationId xmlns:a16="http://schemas.microsoft.com/office/drawing/2014/main" id="{0AB9DCD9-EEF9-534E-BC36-12EF02F0F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6261" y="17482808"/>
            <a:ext cx="11924468" cy="9571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Helvetica" pitchFamily="2" charset="0"/>
                <a:cs typeface="Arial Bold" charset="0"/>
              </a:rPr>
              <a:t>Click to add text – use Helvetica regular</a:t>
            </a:r>
          </a:p>
          <a:p>
            <a:endParaRPr lang="en-US" sz="2800" dirty="0">
              <a:latin typeface="Helvetica" pitchFamily="2" charset="0"/>
              <a:cs typeface="Arial Bold" charset="0"/>
            </a:endParaRPr>
          </a:p>
          <a:p>
            <a:r>
              <a:rPr lang="en-US" sz="2800" dirty="0" err="1">
                <a:latin typeface="Helvetica" pitchFamily="2" charset="0"/>
                <a:cs typeface="Arial Bold" charset="0"/>
              </a:rPr>
              <a:t>Maio</a:t>
            </a:r>
            <a:r>
              <a:rPr lang="en-US" sz="2800" dirty="0">
                <a:latin typeface="Helvetica" pitchFamily="2" charset="0"/>
                <a:cs typeface="Arial Bold" charset="0"/>
              </a:rPr>
              <a:t> tem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hilit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mos</a:t>
            </a:r>
            <a:r>
              <a:rPr lang="en-US" sz="2800" dirty="0">
                <a:latin typeface="Helvetica" pitchFamily="2" charset="0"/>
                <a:cs typeface="Arial Bold" charset="0"/>
              </a:rPr>
              <a:t> rem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quidis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explabore</a:t>
            </a:r>
            <a:r>
              <a:rPr lang="en-US" sz="2800" dirty="0">
                <a:latin typeface="Helvetica" pitchFamily="2" charset="0"/>
                <a:cs typeface="Arial Bold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adit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endelles</a:t>
            </a:r>
            <a:r>
              <a:rPr lang="en-US" sz="2800" dirty="0">
                <a:latin typeface="Helvetica" pitchFamily="2" charset="0"/>
                <a:cs typeface="Arial Bold" charset="0"/>
              </a:rPr>
              <a:t> sim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ipitae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audipsam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doluptiost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ventet</a:t>
            </a:r>
            <a:r>
              <a:rPr lang="en-US" sz="2800" dirty="0">
                <a:latin typeface="Helvetica" pitchFamily="2" charset="0"/>
                <a:cs typeface="Arial" charset="0"/>
              </a:rPr>
              <a:t> alit es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experum</a:t>
            </a:r>
            <a:r>
              <a:rPr lang="en-US" sz="2800" dirty="0">
                <a:latin typeface="Helvetica" pitchFamily="2" charset="0"/>
                <a:cs typeface="Arial" charset="0"/>
              </a:rPr>
              <a:t> rem re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necum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alit qui con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conse</a:t>
            </a:r>
            <a:r>
              <a:rPr lang="en-US" sz="2800" dirty="0">
                <a:latin typeface="Helvetica" pitchFamily="2" charset="0"/>
                <a:cs typeface="Arial" charset="0"/>
              </a:rPr>
              <a:t> a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nosandant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voloren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istias</a:t>
            </a:r>
            <a:r>
              <a:rPr lang="en-US" sz="2800" dirty="0">
                <a:latin typeface="Helvetica" pitchFamily="2" charset="0"/>
                <a:cs typeface="Arial" charset="0"/>
              </a:rPr>
              <a:t> non repro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moloremqui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utaectatione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pel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eatum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reperfere</a:t>
            </a:r>
            <a:r>
              <a:rPr lang="en-US" sz="2800" dirty="0">
                <a:latin typeface="Helvetica" pitchFamily="2" charset="0"/>
                <a:cs typeface="Arial" charset="0"/>
              </a:rPr>
              <a:t> vit as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utaero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berferati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andi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doloreiciat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quiati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undipsandi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conem</a:t>
            </a:r>
            <a:r>
              <a:rPr lang="en-US" sz="2800" dirty="0">
                <a:latin typeface="Helvetica" pitchFamily="2" charset="0"/>
                <a:cs typeface="Arial" charset="0"/>
              </a:rPr>
              <a:t>.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Exero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dolo</a:t>
            </a:r>
            <a:r>
              <a:rPr lang="en-US" sz="2800" dirty="0">
                <a:latin typeface="Helvetica" pitchFamily="2" charset="0"/>
                <a:cs typeface="Arial" charset="0"/>
              </a:rPr>
              <a:t> qui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dipsam</a:t>
            </a:r>
            <a:r>
              <a:rPr lang="en-US" sz="2800" dirty="0">
                <a:latin typeface="Helvetica" pitchFamily="2" charset="0"/>
                <a:cs typeface="Arial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sapersp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ereium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idelentiae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nullendae</a:t>
            </a:r>
            <a:r>
              <a:rPr lang="en-US" sz="2800" dirty="0">
                <a:latin typeface="Helvetica" pitchFamily="2" charset="0"/>
                <a:cs typeface="Arial" charset="0"/>
              </a:rPr>
              <a:t> .</a:t>
            </a: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r>
              <a:rPr lang="en-US" sz="2800" dirty="0" err="1">
                <a:latin typeface="Helvetica" pitchFamily="2" charset="0"/>
                <a:cs typeface="Arial" charset="0"/>
              </a:rPr>
              <a:t>Cupienimil</a:t>
            </a:r>
            <a:r>
              <a:rPr lang="en-US" sz="2800" dirty="0">
                <a:latin typeface="Helvetica" pitchFamily="2" charset="0"/>
                <a:cs typeface="Arial" charset="0"/>
              </a:rPr>
              <a:t> ex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eos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mo</a:t>
            </a:r>
            <a:r>
              <a:rPr lang="en-US" sz="2800" dirty="0">
                <a:latin typeface="Helvetica" pitchFamily="2" charset="0"/>
                <a:cs typeface="Arial" charset="0"/>
              </a:rPr>
              <a:t> que la dolor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reped</a:t>
            </a:r>
            <a:r>
              <a:rPr lang="en-US" sz="2800" dirty="0">
                <a:latin typeface="Helvetica" pitchFamily="2" charset="0"/>
                <a:cs typeface="Arial" charset="0"/>
              </a:rPr>
              <a:t> qui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incilit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atquam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escitae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ruptat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eveliam</a:t>
            </a:r>
            <a:r>
              <a:rPr lang="en-US" sz="2800" dirty="0">
                <a:latin typeface="Helvetica" pitchFamily="2" charset="0"/>
                <a:cs typeface="Arial" charset="0"/>
              </a:rPr>
              <a:t> rem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litassimus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iusae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atem</a:t>
            </a:r>
            <a:r>
              <a:rPr lang="en-US" sz="2800" dirty="0">
                <a:latin typeface="Helvetica" pitchFamily="2" charset="0"/>
                <a:cs typeface="Arial" charset="0"/>
              </a:rPr>
              <a:t> quo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coreper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rumqui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verrum</a:t>
            </a:r>
            <a:r>
              <a:rPr lang="en-US" sz="2800" dirty="0">
                <a:latin typeface="Helvetica" pitchFamily="2" charset="0"/>
                <a:cs typeface="Arial" charset="0"/>
              </a:rPr>
              <a:t> sed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quidesto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explige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ndundan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ditiorr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orerias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aliqui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nimilia</a:t>
            </a:r>
            <a:r>
              <a:rPr lang="en-US" sz="2800" dirty="0">
                <a:latin typeface="Helvetica" pitchFamily="2" charset="0"/>
                <a:cs typeface="Arial" charset="0"/>
              </a:rPr>
              <a:t> dicit que num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endit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rerchitatur</a:t>
            </a:r>
            <a:r>
              <a:rPr lang="en-US" sz="2800" dirty="0">
                <a:latin typeface="Helvetica" pitchFamily="2" charset="0"/>
                <a:cs typeface="Arial" charset="0"/>
              </a:rPr>
              <a:t> re, sunt, non ne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nobitium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dunt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quoditia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nistiosant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rempore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volor</a:t>
            </a:r>
            <a:r>
              <a:rPr lang="en-US" sz="2800" dirty="0">
                <a:latin typeface="Helvetica" pitchFamily="2" charset="0"/>
                <a:cs typeface="Arial" charset="0"/>
              </a:rPr>
              <a:t> as alit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reptat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dit</a:t>
            </a:r>
            <a:r>
              <a:rPr lang="en-US" sz="2800" dirty="0">
                <a:latin typeface="Helvetica" pitchFamily="2" charset="0"/>
                <a:cs typeface="Arial" charset="0"/>
              </a:rPr>
              <a:t> et que.</a:t>
            </a: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a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consequatia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nitati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omnimpo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rporernat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laborro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blaborio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comnis</a:t>
            </a:r>
            <a:r>
              <a:rPr lang="en-US" sz="2800" dirty="0">
                <a:latin typeface="Helvetica" pitchFamily="2" charset="0"/>
                <a:cs typeface="Arial" charset="0"/>
              </a:rPr>
              <a:t> doles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veligniatur</a:t>
            </a:r>
            <a:r>
              <a:rPr lang="en-US" sz="2800" dirty="0">
                <a:latin typeface="Helvetica" pitchFamily="2" charset="0"/>
                <a:cs typeface="Arial" charset="0"/>
              </a:rPr>
              <a:t>?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volestia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veles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nectem</a:t>
            </a:r>
            <a:r>
              <a:rPr lang="en-US" sz="2800" dirty="0">
                <a:latin typeface="Helvetica" pitchFamily="2" charset="0"/>
                <a:cs typeface="Arial" charset="0"/>
              </a:rPr>
              <a:t> as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eos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imus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et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officat</a:t>
            </a:r>
            <a:r>
              <a:rPr lang="en-US" sz="2800" dirty="0">
                <a:latin typeface="Helvetica" pitchFamily="2" charset="0"/>
                <a:cs typeface="Arial" charset="0"/>
              </a:rPr>
              <a:t> di </a:t>
            </a:r>
            <a:r>
              <a:rPr lang="en-US" sz="2800" dirty="0" err="1">
                <a:latin typeface="Helvetica" pitchFamily="2" charset="0"/>
                <a:cs typeface="Arial" charset="0"/>
              </a:rPr>
              <a:t>bereped</a:t>
            </a:r>
            <a:r>
              <a:rPr lang="en-US" sz="2800" dirty="0">
                <a:latin typeface="Helvetica" pitchFamily="2" charset="0"/>
                <a:cs typeface="Arial" charset="0"/>
              </a:rPr>
              <a:t> qui res es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sitam</a:t>
            </a:r>
            <a:r>
              <a:rPr lang="en-US" sz="2800" dirty="0">
                <a:latin typeface="Helvetica" pitchFamily="2" charset="0"/>
                <a:cs typeface="Arial" charset="0"/>
              </a:rPr>
              <a:t>, od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magnatibus</a:t>
            </a:r>
            <a:r>
              <a:rPr lang="en-US" sz="2800" dirty="0">
                <a:latin typeface="Helvetica" pitchFamily="2" charset="0"/>
                <a:cs typeface="Arial" charset="0"/>
              </a:rPr>
              <a:t>, omnia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sinimus</a:t>
            </a:r>
            <a:r>
              <a:rPr lang="en-US" sz="2800" dirty="0">
                <a:latin typeface="Helvetica" pitchFamily="2" charset="0"/>
                <a:cs typeface="Arial" charset="0"/>
              </a:rPr>
              <a:t> et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as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conempe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rnatiis</a:t>
            </a:r>
            <a:r>
              <a:rPr lang="en-US" sz="2800" dirty="0">
                <a:latin typeface="Helvetica" pitchFamily="2" charset="0"/>
                <a:cs typeface="Arial" charset="0"/>
              </a:rPr>
              <a:t> sunt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voluptibus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exernat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</a:t>
            </a:r>
            <a:r>
              <a:rPr lang="en-US" sz="2800" dirty="0">
                <a:latin typeface="Helvetica" pitchFamily="2" charset="0"/>
                <a:cs typeface="Arial" charset="0"/>
              </a:rPr>
              <a:t> am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doluptiisque</a:t>
            </a:r>
            <a:r>
              <a:rPr lang="en-US" sz="2800" dirty="0">
                <a:latin typeface="Helvetica" pitchFamily="2" charset="0"/>
                <a:cs typeface="Arial" charset="0"/>
              </a:rPr>
              <a:t> vel id que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illatem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porrunt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enient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asperume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nonsectibus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sitem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labo</a:t>
            </a:r>
            <a:r>
              <a:rPr lang="en-US" sz="2800" dirty="0">
                <a:latin typeface="Helvetica" pitchFamily="2" charset="0"/>
                <a:cs typeface="Arial" charset="0"/>
              </a:rPr>
              <a:t>.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Itamendae</a:t>
            </a:r>
            <a:r>
              <a:rPr lang="en-US" sz="2800" dirty="0">
                <a:latin typeface="Helvetica" pitchFamily="2" charset="0"/>
                <a:cs typeface="Arial" charset="0"/>
              </a:rPr>
              <a:t>.</a:t>
            </a:r>
          </a:p>
          <a:p>
            <a:endParaRPr lang="en-US" sz="2800" dirty="0">
              <a:latin typeface="Helvetica" pitchFamily="2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287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E4B7EF-ECF5-7940-8AE7-8CF525029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1206400" cy="25017984"/>
          </a:xfrm>
          <a:prstGeom prst="rect">
            <a:avLst/>
          </a:prstGeom>
          <a:solidFill>
            <a:srgbClr val="A2AAAD"/>
          </a:solidFill>
          <a:ln w="0">
            <a:solidFill>
              <a:srgbClr val="D4D6D6">
                <a:alpha val="0"/>
              </a:srgbClr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1645916">
              <a:defRPr/>
            </a:pPr>
            <a:endParaRPr lang="en-US" sz="4763">
              <a:solidFill>
                <a:schemeClr val="lt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FF72D0-29B6-DA44-80C5-347403CD8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0043" y="1263726"/>
            <a:ext cx="28654952" cy="22656978"/>
          </a:xfrm>
          <a:prstGeom prst="rect">
            <a:avLst/>
          </a:prstGeom>
          <a:solidFill>
            <a:schemeClr val="bg1"/>
          </a:solidFill>
          <a:ln w="25400">
            <a:solidFill>
              <a:srgbClr val="8A1538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508062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TextBox 28">
            <a:extLst>
              <a:ext uri="{FF2B5EF4-FFF2-40B4-BE49-F238E27FC236}">
                <a16:creationId xmlns:a16="http://schemas.microsoft.com/office/drawing/2014/main" id="{C8534573-F32B-1249-AC52-E1B7AB230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0043" y="2730994"/>
            <a:ext cx="2865495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6000" dirty="0">
                <a:solidFill>
                  <a:srgbClr val="8A1538"/>
                </a:solidFill>
                <a:latin typeface="Helvetica" pitchFamily="2" charset="0"/>
                <a:cs typeface="Arial" charset="0"/>
              </a:rPr>
              <a:t>Click to add title – use Helvetica Regular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516844A-21EF-DA46-929F-E2932D8304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30222" y="26143904"/>
            <a:ext cx="4886417" cy="122508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022EEC2-6B3B-1045-B9F9-B6894BADD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04756" y="1263726"/>
            <a:ext cx="16611883" cy="22656978"/>
          </a:xfrm>
          <a:prstGeom prst="rect">
            <a:avLst/>
          </a:prstGeom>
          <a:solidFill>
            <a:schemeClr val="bg1"/>
          </a:solidFill>
          <a:ln w="25400">
            <a:solidFill>
              <a:srgbClr val="8A1538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508062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" name="TextBox 42">
            <a:extLst>
              <a:ext uri="{FF2B5EF4-FFF2-40B4-BE49-F238E27FC236}">
                <a16:creationId xmlns:a16="http://schemas.microsoft.com/office/drawing/2014/main" id="{51DC2E08-B5FD-014B-98D5-E045C6B6E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04756" y="2770198"/>
            <a:ext cx="1661188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6000" dirty="0">
                <a:solidFill>
                  <a:srgbClr val="8A1538"/>
                </a:solidFill>
                <a:latin typeface="Helvetica" pitchFamily="2" charset="0"/>
                <a:cs typeface="Arial" charset="0"/>
              </a:rPr>
              <a:t>Click to add title – use Helvetica Regular</a:t>
            </a:r>
          </a:p>
        </p:txBody>
      </p:sp>
      <p:sp>
        <p:nvSpPr>
          <p:cNvPr id="14" name="TextBox 52">
            <a:extLst>
              <a:ext uri="{FF2B5EF4-FFF2-40B4-BE49-F238E27FC236}">
                <a16:creationId xmlns:a16="http://schemas.microsoft.com/office/drawing/2014/main" id="{1424ACDF-427A-2242-B16E-84F062781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912" y="4803907"/>
            <a:ext cx="23061213" cy="8710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2" spcCol="1143000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Helvetica" pitchFamily="2" charset="0"/>
                <a:cs typeface="Arial Bold" charset="0"/>
              </a:rPr>
              <a:t>Click to add text – use Helvetica regular</a:t>
            </a:r>
          </a:p>
          <a:p>
            <a:endParaRPr lang="en-US" sz="2800" dirty="0">
              <a:latin typeface="Helvetica" pitchFamily="2" charset="0"/>
              <a:cs typeface="Arial Bold" charset="0"/>
            </a:endParaRPr>
          </a:p>
          <a:p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Maio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tem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hilit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mos</a:t>
            </a:r>
            <a:r>
              <a:rPr lang="en-US" sz="2800" dirty="0">
                <a:latin typeface="Helvetica" pitchFamily="2" charset="0"/>
                <a:cs typeface="Arial Bold" charset="0"/>
              </a:rPr>
              <a:t> rem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quidis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explabore</a:t>
            </a:r>
            <a:r>
              <a:rPr lang="en-US" sz="2800" dirty="0">
                <a:latin typeface="Helvetica" pitchFamily="2" charset="0"/>
                <a:cs typeface="Arial Bold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adit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endelles</a:t>
            </a:r>
            <a:r>
              <a:rPr lang="en-US" sz="2800" dirty="0">
                <a:latin typeface="Helvetica" pitchFamily="2" charset="0"/>
                <a:cs typeface="Arial Bold" charset="0"/>
              </a:rPr>
              <a:t> sim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ipitae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audipsam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doluptiost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ventet</a:t>
            </a:r>
            <a:r>
              <a:rPr lang="en-US" sz="2800" dirty="0">
                <a:latin typeface="Helvetica" pitchFamily="2" charset="0"/>
                <a:cs typeface="Arial" charset="0"/>
              </a:rPr>
              <a:t> alit es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experum</a:t>
            </a:r>
            <a:r>
              <a:rPr lang="en-US" sz="2800" dirty="0">
                <a:latin typeface="Helvetica" pitchFamily="2" charset="0"/>
                <a:cs typeface="Arial" charset="0"/>
              </a:rPr>
              <a:t> rem re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necum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alit qui con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conse</a:t>
            </a:r>
            <a:r>
              <a:rPr lang="en-US" sz="2800" dirty="0">
                <a:latin typeface="Helvetica" pitchFamily="2" charset="0"/>
                <a:cs typeface="Arial" charset="0"/>
              </a:rPr>
              <a:t> a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nosandant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voloren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istias</a:t>
            </a:r>
            <a:r>
              <a:rPr lang="en-US" sz="2800" dirty="0">
                <a:latin typeface="Helvetica" pitchFamily="2" charset="0"/>
                <a:cs typeface="Arial" charset="0"/>
              </a:rPr>
              <a:t> non repro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moloremqui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utaectatione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pel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eatum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reperfere</a:t>
            </a:r>
            <a:r>
              <a:rPr lang="en-US" sz="2800" dirty="0">
                <a:latin typeface="Helvetica" pitchFamily="2" charset="0"/>
                <a:cs typeface="Arial" charset="0"/>
              </a:rPr>
              <a:t> vit as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utaero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berferati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andi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doloreiciat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quiati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undipsandi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conem</a:t>
            </a:r>
            <a:r>
              <a:rPr lang="en-US" sz="2800" dirty="0">
                <a:latin typeface="Helvetica" pitchFamily="2" charset="0"/>
                <a:cs typeface="Arial" charset="0"/>
              </a:rPr>
              <a:t>.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Exero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dolo</a:t>
            </a:r>
            <a:r>
              <a:rPr lang="en-US" sz="2800" dirty="0">
                <a:latin typeface="Helvetica" pitchFamily="2" charset="0"/>
                <a:cs typeface="Arial" charset="0"/>
              </a:rPr>
              <a:t> qui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dipsam</a:t>
            </a:r>
            <a:r>
              <a:rPr lang="en-US" sz="2800" dirty="0">
                <a:latin typeface="Helvetica" pitchFamily="2" charset="0"/>
                <a:cs typeface="Arial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sapersp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ereium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idelentiae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nullendae</a:t>
            </a:r>
            <a:r>
              <a:rPr lang="en-US" sz="2800" dirty="0">
                <a:latin typeface="Helvetica" pitchFamily="2" charset="0"/>
                <a:cs typeface="Arial" charset="0"/>
              </a:rPr>
              <a:t> .</a:t>
            </a: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r>
              <a:rPr lang="en-US" sz="2800" dirty="0" err="1">
                <a:latin typeface="Helvetica" pitchFamily="2" charset="0"/>
                <a:cs typeface="Arial" charset="0"/>
              </a:rPr>
              <a:t>Cupienimil</a:t>
            </a:r>
            <a:r>
              <a:rPr lang="en-US" sz="2800" dirty="0">
                <a:latin typeface="Helvetica" pitchFamily="2" charset="0"/>
                <a:cs typeface="Arial" charset="0"/>
              </a:rPr>
              <a:t> ex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eos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mo</a:t>
            </a:r>
            <a:r>
              <a:rPr lang="en-US" sz="2800" dirty="0">
                <a:latin typeface="Helvetica" pitchFamily="2" charset="0"/>
                <a:cs typeface="Arial" charset="0"/>
              </a:rPr>
              <a:t> que la dolor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reped</a:t>
            </a:r>
            <a:r>
              <a:rPr lang="en-US" sz="2800" dirty="0">
                <a:latin typeface="Helvetica" pitchFamily="2" charset="0"/>
                <a:cs typeface="Arial" charset="0"/>
              </a:rPr>
              <a:t> qui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incilit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atquam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escitae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ruptat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eveliam</a:t>
            </a:r>
            <a:r>
              <a:rPr lang="en-US" sz="2800" dirty="0">
                <a:latin typeface="Helvetica" pitchFamily="2" charset="0"/>
                <a:cs typeface="Arial" charset="0"/>
              </a:rPr>
              <a:t> rem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litassimus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iusae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atem</a:t>
            </a:r>
            <a:r>
              <a:rPr lang="en-US" sz="2800" dirty="0">
                <a:latin typeface="Helvetica" pitchFamily="2" charset="0"/>
                <a:cs typeface="Arial" charset="0"/>
              </a:rPr>
              <a:t> quo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coreper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rumqui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verrum</a:t>
            </a:r>
            <a:r>
              <a:rPr lang="en-US" sz="2800" dirty="0">
                <a:latin typeface="Helvetica" pitchFamily="2" charset="0"/>
                <a:cs typeface="Arial" charset="0"/>
              </a:rPr>
              <a:t> sed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quidesto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explige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ndundan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ditiorr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orerias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aliqui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nimilia</a:t>
            </a:r>
            <a:r>
              <a:rPr lang="en-US" sz="2800" dirty="0">
                <a:latin typeface="Helvetica" pitchFamily="2" charset="0"/>
                <a:cs typeface="Arial" charset="0"/>
              </a:rPr>
              <a:t> dicit que num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endit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rerchitatur</a:t>
            </a:r>
            <a:r>
              <a:rPr lang="en-US" sz="2800" dirty="0">
                <a:latin typeface="Helvetica" pitchFamily="2" charset="0"/>
                <a:cs typeface="Arial" charset="0"/>
              </a:rPr>
              <a:t> re, sunt, non ne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nobitium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dunt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quoditia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nistiosant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rempore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volor</a:t>
            </a:r>
            <a:r>
              <a:rPr lang="en-US" sz="2800" dirty="0">
                <a:latin typeface="Helvetica" pitchFamily="2" charset="0"/>
                <a:cs typeface="Arial" charset="0"/>
              </a:rPr>
              <a:t> as alit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reptat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dit</a:t>
            </a:r>
            <a:r>
              <a:rPr lang="en-US" sz="2800" dirty="0">
                <a:latin typeface="Helvetica" pitchFamily="2" charset="0"/>
                <a:cs typeface="Arial" charset="0"/>
              </a:rPr>
              <a:t> et que.</a:t>
            </a: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r>
              <a:rPr lang="en-US" sz="2800" dirty="0">
                <a:latin typeface="Helvetica" pitchFamily="2" charset="0"/>
                <a:cs typeface="Arial Bold" charset="0"/>
              </a:rPr>
              <a:t>Click to add text: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Maio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tem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hilit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mos</a:t>
            </a:r>
            <a:r>
              <a:rPr lang="en-US" sz="2800" dirty="0">
                <a:latin typeface="Helvetica" pitchFamily="2" charset="0"/>
                <a:cs typeface="Arial Bold" charset="0"/>
              </a:rPr>
              <a:t> rem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quidis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explabore</a:t>
            </a:r>
            <a:r>
              <a:rPr lang="en-US" sz="2800" dirty="0">
                <a:latin typeface="Helvetica" pitchFamily="2" charset="0"/>
                <a:cs typeface="Arial Bold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adit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endelles</a:t>
            </a:r>
            <a:r>
              <a:rPr lang="en-US" sz="2800" dirty="0">
                <a:latin typeface="Helvetica" pitchFamily="2" charset="0"/>
                <a:cs typeface="Arial Bold" charset="0"/>
              </a:rPr>
              <a:t> sim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ipitae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audipsam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doluptiost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ventet</a:t>
            </a:r>
            <a:r>
              <a:rPr lang="en-US" sz="2800" dirty="0">
                <a:latin typeface="Helvetica" pitchFamily="2" charset="0"/>
                <a:cs typeface="Arial" charset="0"/>
              </a:rPr>
              <a:t> alit es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experum</a:t>
            </a:r>
            <a:r>
              <a:rPr lang="en-US" sz="2800" dirty="0">
                <a:latin typeface="Helvetica" pitchFamily="2" charset="0"/>
                <a:cs typeface="Arial" charset="0"/>
              </a:rPr>
              <a:t> rem re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necum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alit qui con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conse</a:t>
            </a:r>
            <a:r>
              <a:rPr lang="en-US" sz="2800" dirty="0">
                <a:latin typeface="Helvetica" pitchFamily="2" charset="0"/>
                <a:cs typeface="Arial" charset="0"/>
              </a:rPr>
              <a:t> a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nosandant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voloren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istias</a:t>
            </a:r>
            <a:r>
              <a:rPr lang="en-US" sz="2800" dirty="0">
                <a:latin typeface="Helvetica" pitchFamily="2" charset="0"/>
                <a:cs typeface="Arial" charset="0"/>
              </a:rPr>
              <a:t> non repro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moloremqui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utaectatione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pel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eatum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reperfere</a:t>
            </a:r>
            <a:r>
              <a:rPr lang="en-US" sz="2800" dirty="0">
                <a:latin typeface="Helvetica" pitchFamily="2" charset="0"/>
                <a:cs typeface="Arial" charset="0"/>
              </a:rPr>
              <a:t> vit as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utaero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berferati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andi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doloreiciat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quiati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undipsandi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conem</a:t>
            </a:r>
            <a:r>
              <a:rPr lang="en-US" sz="2800" dirty="0">
                <a:latin typeface="Helvetica" pitchFamily="2" charset="0"/>
                <a:cs typeface="Arial" charset="0"/>
              </a:rPr>
              <a:t>.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Exero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dolo</a:t>
            </a:r>
            <a:r>
              <a:rPr lang="en-US" sz="2800" dirty="0">
                <a:latin typeface="Helvetica" pitchFamily="2" charset="0"/>
                <a:cs typeface="Arial" charset="0"/>
              </a:rPr>
              <a:t> qui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dipsam</a:t>
            </a:r>
            <a:r>
              <a:rPr lang="en-US" sz="2800" dirty="0">
                <a:latin typeface="Helvetica" pitchFamily="2" charset="0"/>
                <a:cs typeface="Arial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sapersp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ereium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idelentiae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nullendae</a:t>
            </a:r>
            <a:r>
              <a:rPr lang="en-US" sz="2800" dirty="0">
                <a:latin typeface="Helvetica" pitchFamily="2" charset="0"/>
                <a:cs typeface="Arial" charset="0"/>
              </a:rPr>
              <a:t> .</a:t>
            </a: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r>
              <a:rPr lang="en-US" sz="2800" dirty="0" err="1">
                <a:latin typeface="Helvetica" pitchFamily="2" charset="0"/>
                <a:cs typeface="Arial" charset="0"/>
              </a:rPr>
              <a:t>Cupienimil</a:t>
            </a:r>
            <a:r>
              <a:rPr lang="en-US" sz="2800" dirty="0">
                <a:latin typeface="Helvetica" pitchFamily="2" charset="0"/>
                <a:cs typeface="Arial" charset="0"/>
              </a:rPr>
              <a:t> ex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eos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mo</a:t>
            </a:r>
            <a:r>
              <a:rPr lang="en-US" sz="2800" dirty="0">
                <a:latin typeface="Helvetica" pitchFamily="2" charset="0"/>
                <a:cs typeface="Arial" charset="0"/>
              </a:rPr>
              <a:t> que la dolor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reped</a:t>
            </a:r>
            <a:r>
              <a:rPr lang="en-US" sz="2800" dirty="0">
                <a:latin typeface="Helvetica" pitchFamily="2" charset="0"/>
                <a:cs typeface="Arial" charset="0"/>
              </a:rPr>
              <a:t> qui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incilit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atquam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escitae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ruptat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eveliam</a:t>
            </a:r>
            <a:r>
              <a:rPr lang="en-US" sz="2800" dirty="0">
                <a:latin typeface="Helvetica" pitchFamily="2" charset="0"/>
                <a:cs typeface="Arial" charset="0"/>
              </a:rPr>
              <a:t> rem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litassimus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iusae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atem</a:t>
            </a:r>
            <a:r>
              <a:rPr lang="en-US" sz="2800" dirty="0">
                <a:latin typeface="Helvetica" pitchFamily="2" charset="0"/>
                <a:cs typeface="Arial" charset="0"/>
              </a:rPr>
              <a:t> quo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coreper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rumqui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verrum</a:t>
            </a:r>
            <a:r>
              <a:rPr lang="en-US" sz="2800" dirty="0">
                <a:latin typeface="Helvetica" pitchFamily="2" charset="0"/>
                <a:cs typeface="Arial" charset="0"/>
              </a:rPr>
              <a:t> sed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quidesto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explige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ndundan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ditiorr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orerias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aliqui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nimilia</a:t>
            </a:r>
            <a:r>
              <a:rPr lang="en-US" sz="2800" dirty="0">
                <a:latin typeface="Helvetica" pitchFamily="2" charset="0"/>
                <a:cs typeface="Arial" charset="0"/>
              </a:rPr>
              <a:t> dicit que num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endit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rerchitatur</a:t>
            </a:r>
            <a:r>
              <a:rPr lang="en-US" sz="2800" dirty="0">
                <a:latin typeface="Helvetica" pitchFamily="2" charset="0"/>
                <a:cs typeface="Arial" charset="0"/>
              </a:rPr>
              <a:t> re, sunt, non ne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nobitium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dunt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quoditia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nistiosant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rempore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volor</a:t>
            </a:r>
            <a:r>
              <a:rPr lang="en-US" sz="2800" dirty="0">
                <a:latin typeface="Helvetica" pitchFamily="2" charset="0"/>
                <a:cs typeface="Arial" charset="0"/>
              </a:rPr>
              <a:t> as alit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reptat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dit</a:t>
            </a:r>
            <a:r>
              <a:rPr lang="en-US" sz="2800" dirty="0">
                <a:latin typeface="Helvetica" pitchFamily="2" charset="0"/>
                <a:cs typeface="Arial" charset="0"/>
              </a:rPr>
              <a:t> et que.</a:t>
            </a:r>
          </a:p>
          <a:p>
            <a:endParaRPr lang="en-US" sz="2800" dirty="0">
              <a:latin typeface="Helvetica" pitchFamily="2" charset="0"/>
              <a:cs typeface="Arial" charset="0"/>
            </a:endParaRPr>
          </a:p>
        </p:txBody>
      </p:sp>
      <p:sp>
        <p:nvSpPr>
          <p:cNvPr id="15" name="TextBox 21">
            <a:extLst>
              <a:ext uri="{FF2B5EF4-FFF2-40B4-BE49-F238E27FC236}">
                <a16:creationId xmlns:a16="http://schemas.microsoft.com/office/drawing/2014/main" id="{1254A468-D5E9-F04C-9288-0EF23654D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48463" y="4898654"/>
            <a:ext cx="11924468" cy="9571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Helvetica" pitchFamily="2" charset="0"/>
                <a:cs typeface="Arial Bold" charset="0"/>
              </a:rPr>
              <a:t>Click to add text – use Helvetica regular</a:t>
            </a:r>
          </a:p>
          <a:p>
            <a:endParaRPr lang="en-US" sz="2800" dirty="0">
              <a:latin typeface="Helvetica" pitchFamily="2" charset="0"/>
              <a:cs typeface="Arial Bold" charset="0"/>
            </a:endParaRPr>
          </a:p>
          <a:p>
            <a:r>
              <a:rPr lang="en-US" sz="2800" dirty="0" err="1">
                <a:latin typeface="Helvetica" pitchFamily="2" charset="0"/>
                <a:cs typeface="Arial Bold" charset="0"/>
              </a:rPr>
              <a:t>Maio</a:t>
            </a:r>
            <a:r>
              <a:rPr lang="en-US" sz="2800" dirty="0">
                <a:latin typeface="Helvetica" pitchFamily="2" charset="0"/>
                <a:cs typeface="Arial Bold" charset="0"/>
              </a:rPr>
              <a:t> tem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hilit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mos</a:t>
            </a:r>
            <a:r>
              <a:rPr lang="en-US" sz="2800" dirty="0">
                <a:latin typeface="Helvetica" pitchFamily="2" charset="0"/>
                <a:cs typeface="Arial Bold" charset="0"/>
              </a:rPr>
              <a:t> rem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quidis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explabore</a:t>
            </a:r>
            <a:r>
              <a:rPr lang="en-US" sz="2800" dirty="0">
                <a:latin typeface="Helvetica" pitchFamily="2" charset="0"/>
                <a:cs typeface="Arial Bold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adit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endelles</a:t>
            </a:r>
            <a:r>
              <a:rPr lang="en-US" sz="2800" dirty="0">
                <a:latin typeface="Helvetica" pitchFamily="2" charset="0"/>
                <a:cs typeface="Arial Bold" charset="0"/>
              </a:rPr>
              <a:t> sim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ipitae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audipsam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doluptiost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ventet</a:t>
            </a:r>
            <a:r>
              <a:rPr lang="en-US" sz="2800" dirty="0">
                <a:latin typeface="Helvetica" pitchFamily="2" charset="0"/>
                <a:cs typeface="Arial" charset="0"/>
              </a:rPr>
              <a:t> alit es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experum</a:t>
            </a:r>
            <a:r>
              <a:rPr lang="en-US" sz="2800" dirty="0">
                <a:latin typeface="Helvetica" pitchFamily="2" charset="0"/>
                <a:cs typeface="Arial" charset="0"/>
              </a:rPr>
              <a:t> rem re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necum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alit qui con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conse</a:t>
            </a:r>
            <a:r>
              <a:rPr lang="en-US" sz="2800" dirty="0">
                <a:latin typeface="Helvetica" pitchFamily="2" charset="0"/>
                <a:cs typeface="Arial" charset="0"/>
              </a:rPr>
              <a:t> a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nosandant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voloren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istias</a:t>
            </a:r>
            <a:r>
              <a:rPr lang="en-US" sz="2800" dirty="0">
                <a:latin typeface="Helvetica" pitchFamily="2" charset="0"/>
                <a:cs typeface="Arial" charset="0"/>
              </a:rPr>
              <a:t> non repro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moloremqui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utaectatione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pel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eatum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reperfere</a:t>
            </a:r>
            <a:r>
              <a:rPr lang="en-US" sz="2800" dirty="0">
                <a:latin typeface="Helvetica" pitchFamily="2" charset="0"/>
                <a:cs typeface="Arial" charset="0"/>
              </a:rPr>
              <a:t> vit as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utaero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berferati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andi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doloreiciat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quiati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undipsandi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conem</a:t>
            </a:r>
            <a:r>
              <a:rPr lang="en-US" sz="2800" dirty="0">
                <a:latin typeface="Helvetica" pitchFamily="2" charset="0"/>
                <a:cs typeface="Arial" charset="0"/>
              </a:rPr>
              <a:t>.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Exero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dolo</a:t>
            </a:r>
            <a:r>
              <a:rPr lang="en-US" sz="2800" dirty="0">
                <a:latin typeface="Helvetica" pitchFamily="2" charset="0"/>
                <a:cs typeface="Arial" charset="0"/>
              </a:rPr>
              <a:t> qui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dipsam</a:t>
            </a:r>
            <a:r>
              <a:rPr lang="en-US" sz="2800" dirty="0">
                <a:latin typeface="Helvetica" pitchFamily="2" charset="0"/>
                <a:cs typeface="Arial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sapersp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ereium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idelentiae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nullendae</a:t>
            </a:r>
            <a:r>
              <a:rPr lang="en-US" sz="2800" dirty="0">
                <a:latin typeface="Helvetica" pitchFamily="2" charset="0"/>
                <a:cs typeface="Arial" charset="0"/>
              </a:rPr>
              <a:t> .</a:t>
            </a: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r>
              <a:rPr lang="en-US" sz="2800" dirty="0" err="1">
                <a:latin typeface="Helvetica" pitchFamily="2" charset="0"/>
                <a:cs typeface="Arial" charset="0"/>
              </a:rPr>
              <a:t>Cupienimil</a:t>
            </a:r>
            <a:r>
              <a:rPr lang="en-US" sz="2800" dirty="0">
                <a:latin typeface="Helvetica" pitchFamily="2" charset="0"/>
                <a:cs typeface="Arial" charset="0"/>
              </a:rPr>
              <a:t> ex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eos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mo</a:t>
            </a:r>
            <a:r>
              <a:rPr lang="en-US" sz="2800" dirty="0">
                <a:latin typeface="Helvetica" pitchFamily="2" charset="0"/>
                <a:cs typeface="Arial" charset="0"/>
              </a:rPr>
              <a:t> que la dolor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reped</a:t>
            </a:r>
            <a:r>
              <a:rPr lang="en-US" sz="2800" dirty="0">
                <a:latin typeface="Helvetica" pitchFamily="2" charset="0"/>
                <a:cs typeface="Arial" charset="0"/>
              </a:rPr>
              <a:t> qui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incilit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atquam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escitae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ruptat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eveliam</a:t>
            </a:r>
            <a:r>
              <a:rPr lang="en-US" sz="2800" dirty="0">
                <a:latin typeface="Helvetica" pitchFamily="2" charset="0"/>
                <a:cs typeface="Arial" charset="0"/>
              </a:rPr>
              <a:t> rem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litassimus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iusae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atem</a:t>
            </a:r>
            <a:r>
              <a:rPr lang="en-US" sz="2800" dirty="0">
                <a:latin typeface="Helvetica" pitchFamily="2" charset="0"/>
                <a:cs typeface="Arial" charset="0"/>
              </a:rPr>
              <a:t> quo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coreper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rumqui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verrum</a:t>
            </a:r>
            <a:r>
              <a:rPr lang="en-US" sz="2800" dirty="0">
                <a:latin typeface="Helvetica" pitchFamily="2" charset="0"/>
                <a:cs typeface="Arial" charset="0"/>
              </a:rPr>
              <a:t> sed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quidesto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explige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ndundan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ditiorr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orerias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aliqui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nimilia</a:t>
            </a:r>
            <a:r>
              <a:rPr lang="en-US" sz="2800" dirty="0">
                <a:latin typeface="Helvetica" pitchFamily="2" charset="0"/>
                <a:cs typeface="Arial" charset="0"/>
              </a:rPr>
              <a:t> dicit que num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endit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rerchitatur</a:t>
            </a:r>
            <a:r>
              <a:rPr lang="en-US" sz="2800" dirty="0">
                <a:latin typeface="Helvetica" pitchFamily="2" charset="0"/>
                <a:cs typeface="Arial" charset="0"/>
              </a:rPr>
              <a:t> re, sunt, non ne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nobitium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dunt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quoditia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nistiosant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rempore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volor</a:t>
            </a:r>
            <a:r>
              <a:rPr lang="en-US" sz="2800" dirty="0">
                <a:latin typeface="Helvetica" pitchFamily="2" charset="0"/>
                <a:cs typeface="Arial" charset="0"/>
              </a:rPr>
              <a:t> as alit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reptat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dit</a:t>
            </a:r>
            <a:r>
              <a:rPr lang="en-US" sz="2800" dirty="0">
                <a:latin typeface="Helvetica" pitchFamily="2" charset="0"/>
                <a:cs typeface="Arial" charset="0"/>
              </a:rPr>
              <a:t> et que.</a:t>
            </a: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a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consequatia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nitati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omnimpo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rporernat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laborro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blaborio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comnis</a:t>
            </a:r>
            <a:r>
              <a:rPr lang="en-US" sz="2800" dirty="0">
                <a:latin typeface="Helvetica" pitchFamily="2" charset="0"/>
                <a:cs typeface="Arial" charset="0"/>
              </a:rPr>
              <a:t> doles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veligniatur</a:t>
            </a:r>
            <a:r>
              <a:rPr lang="en-US" sz="2800" dirty="0">
                <a:latin typeface="Helvetica" pitchFamily="2" charset="0"/>
                <a:cs typeface="Arial" charset="0"/>
              </a:rPr>
              <a:t>?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volestia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veles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nectem</a:t>
            </a:r>
            <a:r>
              <a:rPr lang="en-US" sz="2800" dirty="0">
                <a:latin typeface="Helvetica" pitchFamily="2" charset="0"/>
                <a:cs typeface="Arial" charset="0"/>
              </a:rPr>
              <a:t> as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eos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imus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et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officat</a:t>
            </a:r>
            <a:r>
              <a:rPr lang="en-US" sz="2800" dirty="0">
                <a:latin typeface="Helvetica" pitchFamily="2" charset="0"/>
                <a:cs typeface="Arial" charset="0"/>
              </a:rPr>
              <a:t> di </a:t>
            </a:r>
            <a:r>
              <a:rPr lang="en-US" sz="2800" dirty="0" err="1">
                <a:latin typeface="Helvetica" pitchFamily="2" charset="0"/>
                <a:cs typeface="Arial" charset="0"/>
              </a:rPr>
              <a:t>bereped</a:t>
            </a:r>
            <a:r>
              <a:rPr lang="en-US" sz="2800" dirty="0">
                <a:latin typeface="Helvetica" pitchFamily="2" charset="0"/>
                <a:cs typeface="Arial" charset="0"/>
              </a:rPr>
              <a:t> qui res es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sitam</a:t>
            </a:r>
            <a:r>
              <a:rPr lang="en-US" sz="2800" dirty="0">
                <a:latin typeface="Helvetica" pitchFamily="2" charset="0"/>
                <a:cs typeface="Arial" charset="0"/>
              </a:rPr>
              <a:t>, od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magnatibus</a:t>
            </a:r>
            <a:r>
              <a:rPr lang="en-US" sz="2800" dirty="0">
                <a:latin typeface="Helvetica" pitchFamily="2" charset="0"/>
                <a:cs typeface="Arial" charset="0"/>
              </a:rPr>
              <a:t>, omnia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sinimus</a:t>
            </a:r>
            <a:r>
              <a:rPr lang="en-US" sz="2800" dirty="0">
                <a:latin typeface="Helvetica" pitchFamily="2" charset="0"/>
                <a:cs typeface="Arial" charset="0"/>
              </a:rPr>
              <a:t> et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as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conempe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rnatiis</a:t>
            </a:r>
            <a:r>
              <a:rPr lang="en-US" sz="2800" dirty="0">
                <a:latin typeface="Helvetica" pitchFamily="2" charset="0"/>
                <a:cs typeface="Arial" charset="0"/>
              </a:rPr>
              <a:t> sunt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voluptibus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exernat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</a:t>
            </a:r>
            <a:r>
              <a:rPr lang="en-US" sz="2800" dirty="0">
                <a:latin typeface="Helvetica" pitchFamily="2" charset="0"/>
                <a:cs typeface="Arial" charset="0"/>
              </a:rPr>
              <a:t> am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doluptiisque</a:t>
            </a:r>
            <a:r>
              <a:rPr lang="en-US" sz="2800" dirty="0">
                <a:latin typeface="Helvetica" pitchFamily="2" charset="0"/>
                <a:cs typeface="Arial" charset="0"/>
              </a:rPr>
              <a:t> vel id que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illatem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porrunt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enient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asperume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nonsectibus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sitem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labo</a:t>
            </a:r>
            <a:r>
              <a:rPr lang="en-US" sz="2800" dirty="0">
                <a:latin typeface="Helvetica" pitchFamily="2" charset="0"/>
                <a:cs typeface="Arial" charset="0"/>
              </a:rPr>
              <a:t>.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Itamendae</a:t>
            </a:r>
            <a:r>
              <a:rPr lang="en-US" sz="2800" dirty="0">
                <a:latin typeface="Helvetica" pitchFamily="2" charset="0"/>
                <a:cs typeface="Arial" charset="0"/>
              </a:rPr>
              <a:t>.</a:t>
            </a:r>
          </a:p>
          <a:p>
            <a:endParaRPr lang="en-US" sz="2800" dirty="0">
              <a:latin typeface="Helvetica" pitchFamily="2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649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5AA4E9-F76B-C94B-9FB3-AE878D00F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1206400" cy="25017984"/>
          </a:xfrm>
          <a:prstGeom prst="rect">
            <a:avLst/>
          </a:prstGeom>
          <a:solidFill>
            <a:srgbClr val="A2AAAD"/>
          </a:solidFill>
          <a:ln w="0">
            <a:solidFill>
              <a:srgbClr val="D4D6D6">
                <a:alpha val="0"/>
              </a:srgbClr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1645916">
              <a:defRPr/>
            </a:pPr>
            <a:endParaRPr lang="en-US" sz="4763">
              <a:solidFill>
                <a:schemeClr val="lt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8B460E4-742A-9C49-B4F5-8981A53CA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30222" y="26143904"/>
            <a:ext cx="4886417" cy="122508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C350440-D7D5-CC4D-8951-BFB32FCF7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1980" y="1434611"/>
            <a:ext cx="16611883" cy="22656978"/>
          </a:xfrm>
          <a:prstGeom prst="rect">
            <a:avLst/>
          </a:prstGeom>
          <a:solidFill>
            <a:schemeClr val="bg1"/>
          </a:solidFill>
          <a:ln w="25400">
            <a:solidFill>
              <a:srgbClr val="8A1538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508062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" name="TextBox 42">
            <a:extLst>
              <a:ext uri="{FF2B5EF4-FFF2-40B4-BE49-F238E27FC236}">
                <a16:creationId xmlns:a16="http://schemas.microsoft.com/office/drawing/2014/main" id="{FB1DE06D-5F18-E840-9BD8-A76D6B09C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980" y="2917487"/>
            <a:ext cx="1661188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6000" dirty="0">
                <a:solidFill>
                  <a:srgbClr val="8A1538"/>
                </a:solidFill>
                <a:latin typeface="Helvetica" pitchFamily="2" charset="0"/>
                <a:cs typeface="Arial" charset="0"/>
              </a:rPr>
              <a:t>Click to add title – use Helvetica Regular</a:t>
            </a:r>
          </a:p>
        </p:txBody>
      </p:sp>
      <p:sp>
        <p:nvSpPr>
          <p:cNvPr id="13" name="TextBox 21">
            <a:extLst>
              <a:ext uri="{FF2B5EF4-FFF2-40B4-BE49-F238E27FC236}">
                <a16:creationId xmlns:a16="http://schemas.microsoft.com/office/drawing/2014/main" id="{12CF7EA7-79CA-7E4A-8E24-345CF5D2D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5687" y="5120518"/>
            <a:ext cx="11924468" cy="9571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Helvetica" pitchFamily="2" charset="0"/>
                <a:cs typeface="Arial Bold" charset="0"/>
              </a:rPr>
              <a:t>Click to add text – use Helvetica regular</a:t>
            </a:r>
          </a:p>
          <a:p>
            <a:endParaRPr lang="en-US" sz="2800" dirty="0">
              <a:latin typeface="Helvetica" pitchFamily="2" charset="0"/>
              <a:cs typeface="Arial Bold" charset="0"/>
            </a:endParaRPr>
          </a:p>
          <a:p>
            <a:r>
              <a:rPr lang="en-US" sz="2800" dirty="0" err="1">
                <a:latin typeface="Helvetica" pitchFamily="2" charset="0"/>
                <a:cs typeface="Arial Bold" charset="0"/>
              </a:rPr>
              <a:t>Maio</a:t>
            </a:r>
            <a:r>
              <a:rPr lang="en-US" sz="2800" dirty="0">
                <a:latin typeface="Helvetica" pitchFamily="2" charset="0"/>
                <a:cs typeface="Arial Bold" charset="0"/>
              </a:rPr>
              <a:t> tem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hilit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mos</a:t>
            </a:r>
            <a:r>
              <a:rPr lang="en-US" sz="2800" dirty="0">
                <a:latin typeface="Helvetica" pitchFamily="2" charset="0"/>
                <a:cs typeface="Arial Bold" charset="0"/>
              </a:rPr>
              <a:t> rem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quidis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explabore</a:t>
            </a:r>
            <a:r>
              <a:rPr lang="en-US" sz="2800" dirty="0">
                <a:latin typeface="Helvetica" pitchFamily="2" charset="0"/>
                <a:cs typeface="Arial Bold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adit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endelles</a:t>
            </a:r>
            <a:r>
              <a:rPr lang="en-US" sz="2800" dirty="0">
                <a:latin typeface="Helvetica" pitchFamily="2" charset="0"/>
                <a:cs typeface="Arial Bold" charset="0"/>
              </a:rPr>
              <a:t> sim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ipitae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audipsam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doluptiost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ventet</a:t>
            </a:r>
            <a:r>
              <a:rPr lang="en-US" sz="2800" dirty="0">
                <a:latin typeface="Helvetica" pitchFamily="2" charset="0"/>
                <a:cs typeface="Arial" charset="0"/>
              </a:rPr>
              <a:t> alit es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experum</a:t>
            </a:r>
            <a:r>
              <a:rPr lang="en-US" sz="2800" dirty="0">
                <a:latin typeface="Helvetica" pitchFamily="2" charset="0"/>
                <a:cs typeface="Arial" charset="0"/>
              </a:rPr>
              <a:t> rem re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necum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alit qui con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conse</a:t>
            </a:r>
            <a:r>
              <a:rPr lang="en-US" sz="2800" dirty="0">
                <a:latin typeface="Helvetica" pitchFamily="2" charset="0"/>
                <a:cs typeface="Arial" charset="0"/>
              </a:rPr>
              <a:t> a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nosandant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voloren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istias</a:t>
            </a:r>
            <a:r>
              <a:rPr lang="en-US" sz="2800" dirty="0">
                <a:latin typeface="Helvetica" pitchFamily="2" charset="0"/>
                <a:cs typeface="Arial" charset="0"/>
              </a:rPr>
              <a:t> non repro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moloremqui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utaectatione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pel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eatum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reperfere</a:t>
            </a:r>
            <a:r>
              <a:rPr lang="en-US" sz="2800" dirty="0">
                <a:latin typeface="Helvetica" pitchFamily="2" charset="0"/>
                <a:cs typeface="Arial" charset="0"/>
              </a:rPr>
              <a:t> vit as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utaero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berferati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andi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doloreiciat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quiati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undipsandi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conem</a:t>
            </a:r>
            <a:r>
              <a:rPr lang="en-US" sz="2800" dirty="0">
                <a:latin typeface="Helvetica" pitchFamily="2" charset="0"/>
                <a:cs typeface="Arial" charset="0"/>
              </a:rPr>
              <a:t>.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Exero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dolo</a:t>
            </a:r>
            <a:r>
              <a:rPr lang="en-US" sz="2800" dirty="0">
                <a:latin typeface="Helvetica" pitchFamily="2" charset="0"/>
                <a:cs typeface="Arial" charset="0"/>
              </a:rPr>
              <a:t> qui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dipsam</a:t>
            </a:r>
            <a:r>
              <a:rPr lang="en-US" sz="2800" dirty="0">
                <a:latin typeface="Helvetica" pitchFamily="2" charset="0"/>
                <a:cs typeface="Arial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sapersp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ereium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idelentiae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nullendae</a:t>
            </a:r>
            <a:r>
              <a:rPr lang="en-US" sz="2800" dirty="0">
                <a:latin typeface="Helvetica" pitchFamily="2" charset="0"/>
                <a:cs typeface="Arial" charset="0"/>
              </a:rPr>
              <a:t> .</a:t>
            </a: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r>
              <a:rPr lang="en-US" sz="2800" dirty="0" err="1">
                <a:latin typeface="Helvetica" pitchFamily="2" charset="0"/>
                <a:cs typeface="Arial" charset="0"/>
              </a:rPr>
              <a:t>Cupienimil</a:t>
            </a:r>
            <a:r>
              <a:rPr lang="en-US" sz="2800" dirty="0">
                <a:latin typeface="Helvetica" pitchFamily="2" charset="0"/>
                <a:cs typeface="Arial" charset="0"/>
              </a:rPr>
              <a:t> ex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eos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mo</a:t>
            </a:r>
            <a:r>
              <a:rPr lang="en-US" sz="2800" dirty="0">
                <a:latin typeface="Helvetica" pitchFamily="2" charset="0"/>
                <a:cs typeface="Arial" charset="0"/>
              </a:rPr>
              <a:t> que la dolor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reped</a:t>
            </a:r>
            <a:r>
              <a:rPr lang="en-US" sz="2800" dirty="0">
                <a:latin typeface="Helvetica" pitchFamily="2" charset="0"/>
                <a:cs typeface="Arial" charset="0"/>
              </a:rPr>
              <a:t> qui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incilit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atquam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escitae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ruptat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eveliam</a:t>
            </a:r>
            <a:r>
              <a:rPr lang="en-US" sz="2800" dirty="0">
                <a:latin typeface="Helvetica" pitchFamily="2" charset="0"/>
                <a:cs typeface="Arial" charset="0"/>
              </a:rPr>
              <a:t> rem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litassimus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iusae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atem</a:t>
            </a:r>
            <a:r>
              <a:rPr lang="en-US" sz="2800" dirty="0">
                <a:latin typeface="Helvetica" pitchFamily="2" charset="0"/>
                <a:cs typeface="Arial" charset="0"/>
              </a:rPr>
              <a:t> quo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coreper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rumqui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verrum</a:t>
            </a:r>
            <a:r>
              <a:rPr lang="en-US" sz="2800" dirty="0">
                <a:latin typeface="Helvetica" pitchFamily="2" charset="0"/>
                <a:cs typeface="Arial" charset="0"/>
              </a:rPr>
              <a:t> sed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quidesto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explige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ndundan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ditiorr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orerias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aliqui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nimilia</a:t>
            </a:r>
            <a:r>
              <a:rPr lang="en-US" sz="2800" dirty="0">
                <a:latin typeface="Helvetica" pitchFamily="2" charset="0"/>
                <a:cs typeface="Arial" charset="0"/>
              </a:rPr>
              <a:t> dicit que num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endit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rerchitatur</a:t>
            </a:r>
            <a:r>
              <a:rPr lang="en-US" sz="2800" dirty="0">
                <a:latin typeface="Helvetica" pitchFamily="2" charset="0"/>
                <a:cs typeface="Arial" charset="0"/>
              </a:rPr>
              <a:t> re, sunt, non ne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nobitium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dunt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quoditia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nistiosant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rempore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volor</a:t>
            </a:r>
            <a:r>
              <a:rPr lang="en-US" sz="2800" dirty="0">
                <a:latin typeface="Helvetica" pitchFamily="2" charset="0"/>
                <a:cs typeface="Arial" charset="0"/>
              </a:rPr>
              <a:t> as alit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reptat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dit</a:t>
            </a:r>
            <a:r>
              <a:rPr lang="en-US" sz="2800" dirty="0">
                <a:latin typeface="Helvetica" pitchFamily="2" charset="0"/>
                <a:cs typeface="Arial" charset="0"/>
              </a:rPr>
              <a:t> et que.</a:t>
            </a: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a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consequatia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nitati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omnimpo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rporernat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laborro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blaborio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comnis</a:t>
            </a:r>
            <a:r>
              <a:rPr lang="en-US" sz="2800" dirty="0">
                <a:latin typeface="Helvetica" pitchFamily="2" charset="0"/>
                <a:cs typeface="Arial" charset="0"/>
              </a:rPr>
              <a:t> doles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veligniatur</a:t>
            </a:r>
            <a:r>
              <a:rPr lang="en-US" sz="2800" dirty="0">
                <a:latin typeface="Helvetica" pitchFamily="2" charset="0"/>
                <a:cs typeface="Arial" charset="0"/>
              </a:rPr>
              <a:t>?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volestia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veles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nectem</a:t>
            </a:r>
            <a:r>
              <a:rPr lang="en-US" sz="2800" dirty="0">
                <a:latin typeface="Helvetica" pitchFamily="2" charset="0"/>
                <a:cs typeface="Arial" charset="0"/>
              </a:rPr>
              <a:t> as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eos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imus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et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officat</a:t>
            </a:r>
            <a:r>
              <a:rPr lang="en-US" sz="2800" dirty="0">
                <a:latin typeface="Helvetica" pitchFamily="2" charset="0"/>
                <a:cs typeface="Arial" charset="0"/>
              </a:rPr>
              <a:t> di </a:t>
            </a:r>
            <a:r>
              <a:rPr lang="en-US" sz="2800" dirty="0" err="1">
                <a:latin typeface="Helvetica" pitchFamily="2" charset="0"/>
                <a:cs typeface="Arial" charset="0"/>
              </a:rPr>
              <a:t>bereped</a:t>
            </a:r>
            <a:r>
              <a:rPr lang="en-US" sz="2800" dirty="0">
                <a:latin typeface="Helvetica" pitchFamily="2" charset="0"/>
                <a:cs typeface="Arial" charset="0"/>
              </a:rPr>
              <a:t> qui res es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sitam</a:t>
            </a:r>
            <a:r>
              <a:rPr lang="en-US" sz="2800" dirty="0">
                <a:latin typeface="Helvetica" pitchFamily="2" charset="0"/>
                <a:cs typeface="Arial" charset="0"/>
              </a:rPr>
              <a:t>, od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magnatibus</a:t>
            </a:r>
            <a:r>
              <a:rPr lang="en-US" sz="2800" dirty="0">
                <a:latin typeface="Helvetica" pitchFamily="2" charset="0"/>
                <a:cs typeface="Arial" charset="0"/>
              </a:rPr>
              <a:t>, omnia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sinimus</a:t>
            </a:r>
            <a:r>
              <a:rPr lang="en-US" sz="2800" dirty="0">
                <a:latin typeface="Helvetica" pitchFamily="2" charset="0"/>
                <a:cs typeface="Arial" charset="0"/>
              </a:rPr>
              <a:t> et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as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conempe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rnatiis</a:t>
            </a:r>
            <a:r>
              <a:rPr lang="en-US" sz="2800" dirty="0">
                <a:latin typeface="Helvetica" pitchFamily="2" charset="0"/>
                <a:cs typeface="Arial" charset="0"/>
              </a:rPr>
              <a:t> sunt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voluptibus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exernat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</a:t>
            </a:r>
            <a:r>
              <a:rPr lang="en-US" sz="2800" dirty="0">
                <a:latin typeface="Helvetica" pitchFamily="2" charset="0"/>
                <a:cs typeface="Arial" charset="0"/>
              </a:rPr>
              <a:t> am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doluptiisque</a:t>
            </a:r>
            <a:r>
              <a:rPr lang="en-US" sz="2800" dirty="0">
                <a:latin typeface="Helvetica" pitchFamily="2" charset="0"/>
                <a:cs typeface="Arial" charset="0"/>
              </a:rPr>
              <a:t> vel id que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illatem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porrunt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enient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asperume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nonsectibus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sitem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labo</a:t>
            </a:r>
            <a:r>
              <a:rPr lang="en-US" sz="2800" dirty="0">
                <a:latin typeface="Helvetica" pitchFamily="2" charset="0"/>
                <a:cs typeface="Arial" charset="0"/>
              </a:rPr>
              <a:t>.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Itamendae</a:t>
            </a:r>
            <a:r>
              <a:rPr lang="en-US" sz="2800" dirty="0">
                <a:latin typeface="Helvetica" pitchFamily="2" charset="0"/>
                <a:cs typeface="Arial" charset="0"/>
              </a:rPr>
              <a:t>.</a:t>
            </a:r>
          </a:p>
          <a:p>
            <a:endParaRPr lang="en-US" sz="2800" dirty="0">
              <a:latin typeface="Helvetica" pitchFamily="2" charset="0"/>
              <a:cs typeface="Arial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2540DF-8700-8C4C-9823-CC0C7C768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61687" y="1434611"/>
            <a:ext cx="28654952" cy="22656978"/>
          </a:xfrm>
          <a:prstGeom prst="rect">
            <a:avLst/>
          </a:prstGeom>
          <a:solidFill>
            <a:schemeClr val="bg1"/>
          </a:solidFill>
          <a:ln w="25400">
            <a:solidFill>
              <a:srgbClr val="8A1538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2508062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D7EA5604-8114-604A-BF78-AD95E4BF8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61687" y="2901879"/>
            <a:ext cx="2865495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6000" dirty="0">
                <a:solidFill>
                  <a:srgbClr val="8A1538"/>
                </a:solidFill>
                <a:latin typeface="Helvetica" pitchFamily="2" charset="0"/>
                <a:cs typeface="Arial" charset="0"/>
              </a:rPr>
              <a:t>Click to add title – use Helvetica Regular</a:t>
            </a:r>
          </a:p>
        </p:txBody>
      </p:sp>
      <p:sp>
        <p:nvSpPr>
          <p:cNvPr id="16" name="TextBox 52">
            <a:extLst>
              <a:ext uri="{FF2B5EF4-FFF2-40B4-BE49-F238E27FC236}">
                <a16:creationId xmlns:a16="http://schemas.microsoft.com/office/drawing/2014/main" id="{C653C68E-9A36-324F-9C5F-DBD9D8BF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58556" y="4974792"/>
            <a:ext cx="23061213" cy="8710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2" spcCol="1143000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Helvetica" pitchFamily="2" charset="0"/>
                <a:cs typeface="Arial Bold" charset="0"/>
              </a:rPr>
              <a:t>Click to add text – use Helvetica regular</a:t>
            </a:r>
          </a:p>
          <a:p>
            <a:endParaRPr lang="en-US" sz="2800" dirty="0">
              <a:latin typeface="Helvetica" pitchFamily="2" charset="0"/>
              <a:cs typeface="Arial Bold" charset="0"/>
            </a:endParaRPr>
          </a:p>
          <a:p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Maio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tem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hilit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mos</a:t>
            </a:r>
            <a:r>
              <a:rPr lang="en-US" sz="2800" dirty="0">
                <a:latin typeface="Helvetica" pitchFamily="2" charset="0"/>
                <a:cs typeface="Arial Bold" charset="0"/>
              </a:rPr>
              <a:t> rem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quidis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explabore</a:t>
            </a:r>
            <a:r>
              <a:rPr lang="en-US" sz="2800" dirty="0">
                <a:latin typeface="Helvetica" pitchFamily="2" charset="0"/>
                <a:cs typeface="Arial Bold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adit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endelles</a:t>
            </a:r>
            <a:r>
              <a:rPr lang="en-US" sz="2800" dirty="0">
                <a:latin typeface="Helvetica" pitchFamily="2" charset="0"/>
                <a:cs typeface="Arial Bold" charset="0"/>
              </a:rPr>
              <a:t> sim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ipitae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audipsam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doluptiost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ventet</a:t>
            </a:r>
            <a:r>
              <a:rPr lang="en-US" sz="2800" dirty="0">
                <a:latin typeface="Helvetica" pitchFamily="2" charset="0"/>
                <a:cs typeface="Arial" charset="0"/>
              </a:rPr>
              <a:t> alit es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experum</a:t>
            </a:r>
            <a:r>
              <a:rPr lang="en-US" sz="2800" dirty="0">
                <a:latin typeface="Helvetica" pitchFamily="2" charset="0"/>
                <a:cs typeface="Arial" charset="0"/>
              </a:rPr>
              <a:t> rem re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necum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alit qui con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conse</a:t>
            </a:r>
            <a:r>
              <a:rPr lang="en-US" sz="2800" dirty="0">
                <a:latin typeface="Helvetica" pitchFamily="2" charset="0"/>
                <a:cs typeface="Arial" charset="0"/>
              </a:rPr>
              <a:t> a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nosandant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voloren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istias</a:t>
            </a:r>
            <a:r>
              <a:rPr lang="en-US" sz="2800" dirty="0">
                <a:latin typeface="Helvetica" pitchFamily="2" charset="0"/>
                <a:cs typeface="Arial" charset="0"/>
              </a:rPr>
              <a:t> non repro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moloremqui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utaectatione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pel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eatum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reperfere</a:t>
            </a:r>
            <a:r>
              <a:rPr lang="en-US" sz="2800" dirty="0">
                <a:latin typeface="Helvetica" pitchFamily="2" charset="0"/>
                <a:cs typeface="Arial" charset="0"/>
              </a:rPr>
              <a:t> vit as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utaero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berferati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andi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doloreiciat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quiati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undipsandi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conem</a:t>
            </a:r>
            <a:r>
              <a:rPr lang="en-US" sz="2800" dirty="0">
                <a:latin typeface="Helvetica" pitchFamily="2" charset="0"/>
                <a:cs typeface="Arial" charset="0"/>
              </a:rPr>
              <a:t>.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Exero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dolo</a:t>
            </a:r>
            <a:r>
              <a:rPr lang="en-US" sz="2800" dirty="0">
                <a:latin typeface="Helvetica" pitchFamily="2" charset="0"/>
                <a:cs typeface="Arial" charset="0"/>
              </a:rPr>
              <a:t> qui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dipsam</a:t>
            </a:r>
            <a:r>
              <a:rPr lang="en-US" sz="2800" dirty="0">
                <a:latin typeface="Helvetica" pitchFamily="2" charset="0"/>
                <a:cs typeface="Arial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sapersp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ereium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idelentiae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nullendae</a:t>
            </a:r>
            <a:r>
              <a:rPr lang="en-US" sz="2800" dirty="0">
                <a:latin typeface="Helvetica" pitchFamily="2" charset="0"/>
                <a:cs typeface="Arial" charset="0"/>
              </a:rPr>
              <a:t> .</a:t>
            </a: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r>
              <a:rPr lang="en-US" sz="2800" dirty="0" err="1">
                <a:latin typeface="Helvetica" pitchFamily="2" charset="0"/>
                <a:cs typeface="Arial" charset="0"/>
              </a:rPr>
              <a:t>Cupienimil</a:t>
            </a:r>
            <a:r>
              <a:rPr lang="en-US" sz="2800" dirty="0">
                <a:latin typeface="Helvetica" pitchFamily="2" charset="0"/>
                <a:cs typeface="Arial" charset="0"/>
              </a:rPr>
              <a:t> ex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eos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mo</a:t>
            </a:r>
            <a:r>
              <a:rPr lang="en-US" sz="2800" dirty="0">
                <a:latin typeface="Helvetica" pitchFamily="2" charset="0"/>
                <a:cs typeface="Arial" charset="0"/>
              </a:rPr>
              <a:t> que la dolor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reped</a:t>
            </a:r>
            <a:r>
              <a:rPr lang="en-US" sz="2800" dirty="0">
                <a:latin typeface="Helvetica" pitchFamily="2" charset="0"/>
                <a:cs typeface="Arial" charset="0"/>
              </a:rPr>
              <a:t> qui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incilit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atquam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escitae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ruptat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eveliam</a:t>
            </a:r>
            <a:r>
              <a:rPr lang="en-US" sz="2800" dirty="0">
                <a:latin typeface="Helvetica" pitchFamily="2" charset="0"/>
                <a:cs typeface="Arial" charset="0"/>
              </a:rPr>
              <a:t> rem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litassimus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iusae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atem</a:t>
            </a:r>
            <a:r>
              <a:rPr lang="en-US" sz="2800" dirty="0">
                <a:latin typeface="Helvetica" pitchFamily="2" charset="0"/>
                <a:cs typeface="Arial" charset="0"/>
              </a:rPr>
              <a:t> quo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coreper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rumqui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verrum</a:t>
            </a:r>
            <a:r>
              <a:rPr lang="en-US" sz="2800" dirty="0">
                <a:latin typeface="Helvetica" pitchFamily="2" charset="0"/>
                <a:cs typeface="Arial" charset="0"/>
              </a:rPr>
              <a:t> sed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quidesto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explige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ndundan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ditiorr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orerias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aliqui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nimilia</a:t>
            </a:r>
            <a:r>
              <a:rPr lang="en-US" sz="2800" dirty="0">
                <a:latin typeface="Helvetica" pitchFamily="2" charset="0"/>
                <a:cs typeface="Arial" charset="0"/>
              </a:rPr>
              <a:t> dicit que num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endit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rerchitatur</a:t>
            </a:r>
            <a:r>
              <a:rPr lang="en-US" sz="2800" dirty="0">
                <a:latin typeface="Helvetica" pitchFamily="2" charset="0"/>
                <a:cs typeface="Arial" charset="0"/>
              </a:rPr>
              <a:t> re, sunt, non ne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nobitium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dunt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quoditia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nistiosant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rempore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volor</a:t>
            </a:r>
            <a:r>
              <a:rPr lang="en-US" sz="2800" dirty="0">
                <a:latin typeface="Helvetica" pitchFamily="2" charset="0"/>
                <a:cs typeface="Arial" charset="0"/>
              </a:rPr>
              <a:t> as alit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reptat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dit</a:t>
            </a:r>
            <a:r>
              <a:rPr lang="en-US" sz="2800" dirty="0">
                <a:latin typeface="Helvetica" pitchFamily="2" charset="0"/>
                <a:cs typeface="Arial" charset="0"/>
              </a:rPr>
              <a:t> et que.</a:t>
            </a: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r>
              <a:rPr lang="en-US" sz="2800" dirty="0">
                <a:latin typeface="Helvetica" pitchFamily="2" charset="0"/>
                <a:cs typeface="Arial Bold" charset="0"/>
              </a:rPr>
              <a:t>Click to add text: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Maio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tem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hilit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mos</a:t>
            </a:r>
            <a:r>
              <a:rPr lang="en-US" sz="2800" dirty="0">
                <a:latin typeface="Helvetica" pitchFamily="2" charset="0"/>
                <a:cs typeface="Arial Bold" charset="0"/>
              </a:rPr>
              <a:t> rem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quidis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explabore</a:t>
            </a:r>
            <a:r>
              <a:rPr lang="en-US" sz="2800" dirty="0">
                <a:latin typeface="Helvetica" pitchFamily="2" charset="0"/>
                <a:cs typeface="Arial Bold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adit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endelles</a:t>
            </a:r>
            <a:r>
              <a:rPr lang="en-US" sz="2800" dirty="0">
                <a:latin typeface="Helvetica" pitchFamily="2" charset="0"/>
                <a:cs typeface="Arial Bold" charset="0"/>
              </a:rPr>
              <a:t> sim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ipitae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 Bold" charset="0"/>
              </a:rPr>
              <a:t>audipsam</a:t>
            </a:r>
            <a:r>
              <a:rPr lang="en-US" sz="2800" dirty="0">
                <a:latin typeface="Helvetica" pitchFamily="2" charset="0"/>
                <a:cs typeface="Arial Bold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doluptiost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ventet</a:t>
            </a:r>
            <a:r>
              <a:rPr lang="en-US" sz="2800" dirty="0">
                <a:latin typeface="Helvetica" pitchFamily="2" charset="0"/>
                <a:cs typeface="Arial" charset="0"/>
              </a:rPr>
              <a:t> alit es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experum</a:t>
            </a:r>
            <a:r>
              <a:rPr lang="en-US" sz="2800" dirty="0">
                <a:latin typeface="Helvetica" pitchFamily="2" charset="0"/>
                <a:cs typeface="Arial" charset="0"/>
              </a:rPr>
              <a:t> rem re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necum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alit qui con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conse</a:t>
            </a:r>
            <a:r>
              <a:rPr lang="en-US" sz="2800" dirty="0">
                <a:latin typeface="Helvetica" pitchFamily="2" charset="0"/>
                <a:cs typeface="Arial" charset="0"/>
              </a:rPr>
              <a:t> a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nosandant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voloren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istias</a:t>
            </a:r>
            <a:r>
              <a:rPr lang="en-US" sz="2800" dirty="0">
                <a:latin typeface="Helvetica" pitchFamily="2" charset="0"/>
                <a:cs typeface="Arial" charset="0"/>
              </a:rPr>
              <a:t> non repro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moloremqui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utaectatione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pel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eatum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reperfere</a:t>
            </a:r>
            <a:r>
              <a:rPr lang="en-US" sz="2800" dirty="0">
                <a:latin typeface="Helvetica" pitchFamily="2" charset="0"/>
                <a:cs typeface="Arial" charset="0"/>
              </a:rPr>
              <a:t> vit as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utaero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berferati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andi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doloreiciat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quiati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undipsandi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conem</a:t>
            </a:r>
            <a:r>
              <a:rPr lang="en-US" sz="2800" dirty="0">
                <a:latin typeface="Helvetica" pitchFamily="2" charset="0"/>
                <a:cs typeface="Arial" charset="0"/>
              </a:rPr>
              <a:t>.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Exero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dolo</a:t>
            </a:r>
            <a:r>
              <a:rPr lang="en-US" sz="2800" dirty="0">
                <a:latin typeface="Helvetica" pitchFamily="2" charset="0"/>
                <a:cs typeface="Arial" charset="0"/>
              </a:rPr>
              <a:t> qui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dipsam</a:t>
            </a:r>
            <a:r>
              <a:rPr lang="en-US" sz="2800" dirty="0">
                <a:latin typeface="Helvetica" pitchFamily="2" charset="0"/>
                <a:cs typeface="Arial" charset="0"/>
              </a:rPr>
              <a:t>, </a:t>
            </a:r>
            <a:r>
              <a:rPr lang="en-US" sz="2800" dirty="0" err="1">
                <a:latin typeface="Helvetica" pitchFamily="2" charset="0"/>
                <a:cs typeface="Arial" charset="0"/>
              </a:rPr>
              <a:t>sapersp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ereium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aut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idelentiae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nullendae</a:t>
            </a:r>
            <a:r>
              <a:rPr lang="en-US" sz="2800" dirty="0">
                <a:latin typeface="Helvetica" pitchFamily="2" charset="0"/>
                <a:cs typeface="Arial" charset="0"/>
              </a:rPr>
              <a:t> .</a:t>
            </a:r>
          </a:p>
          <a:p>
            <a:endParaRPr lang="en-US" sz="2800" dirty="0">
              <a:latin typeface="Helvetica" pitchFamily="2" charset="0"/>
              <a:cs typeface="Arial" charset="0"/>
            </a:endParaRPr>
          </a:p>
          <a:p>
            <a:r>
              <a:rPr lang="en-US" sz="2800" dirty="0" err="1">
                <a:latin typeface="Helvetica" pitchFamily="2" charset="0"/>
                <a:cs typeface="Arial" charset="0"/>
              </a:rPr>
              <a:t>Cupienimil</a:t>
            </a:r>
            <a:r>
              <a:rPr lang="en-US" sz="2800" dirty="0">
                <a:latin typeface="Helvetica" pitchFamily="2" charset="0"/>
                <a:cs typeface="Arial" charset="0"/>
              </a:rPr>
              <a:t> ex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eos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mo</a:t>
            </a:r>
            <a:r>
              <a:rPr lang="en-US" sz="2800" dirty="0">
                <a:latin typeface="Helvetica" pitchFamily="2" charset="0"/>
                <a:cs typeface="Arial" charset="0"/>
              </a:rPr>
              <a:t> que la dolor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reped</a:t>
            </a:r>
            <a:r>
              <a:rPr lang="en-US" sz="2800" dirty="0">
                <a:latin typeface="Helvetica" pitchFamily="2" charset="0"/>
                <a:cs typeface="Arial" charset="0"/>
              </a:rPr>
              <a:t> qui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incilit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atquam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escitae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ruptat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eveliam</a:t>
            </a:r>
            <a:r>
              <a:rPr lang="en-US" sz="2800" dirty="0">
                <a:latin typeface="Helvetica" pitchFamily="2" charset="0"/>
                <a:cs typeface="Arial" charset="0"/>
              </a:rPr>
              <a:t> rem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litassimus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iusae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atem</a:t>
            </a:r>
            <a:r>
              <a:rPr lang="en-US" sz="2800" dirty="0">
                <a:latin typeface="Helvetica" pitchFamily="2" charset="0"/>
                <a:cs typeface="Arial" charset="0"/>
              </a:rPr>
              <a:t> quo </a:t>
            </a:r>
            <a:r>
              <a:rPr lang="en-US" sz="2800" dirty="0" err="1">
                <a:latin typeface="Helvetica" pitchFamily="2" charset="0"/>
                <a:cs typeface="Arial" charset="0"/>
              </a:rPr>
              <a:t>coreper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rumqui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verrum</a:t>
            </a:r>
            <a:r>
              <a:rPr lang="en-US" sz="2800" dirty="0">
                <a:latin typeface="Helvetica" pitchFamily="2" charset="0"/>
                <a:cs typeface="Arial" charset="0"/>
              </a:rPr>
              <a:t> sed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quidesto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explige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ndundan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ditiorr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orerias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aliqui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nimilia</a:t>
            </a:r>
            <a:r>
              <a:rPr lang="en-US" sz="2800" dirty="0">
                <a:latin typeface="Helvetica" pitchFamily="2" charset="0"/>
                <a:cs typeface="Arial" charset="0"/>
              </a:rPr>
              <a:t> dicit que num </a:t>
            </a:r>
            <a:r>
              <a:rPr lang="en-US" sz="2800" dirty="0" err="1">
                <a:latin typeface="Helvetica" pitchFamily="2" charset="0"/>
                <a:cs typeface="Arial" charset="0"/>
              </a:rPr>
              <a:t>endit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rerchitatur</a:t>
            </a:r>
            <a:r>
              <a:rPr lang="en-US" sz="2800" dirty="0">
                <a:latin typeface="Helvetica" pitchFamily="2" charset="0"/>
                <a:cs typeface="Arial" charset="0"/>
              </a:rPr>
              <a:t> re, sunt, non ne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nobitium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dunt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quoditia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nistiosant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rempore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volor</a:t>
            </a:r>
            <a:r>
              <a:rPr lang="en-US" sz="2800" dirty="0">
                <a:latin typeface="Helvetica" pitchFamily="2" charset="0"/>
                <a:cs typeface="Arial" charset="0"/>
              </a:rPr>
              <a:t> as alit </a:t>
            </a:r>
            <a:r>
              <a:rPr lang="en-US" sz="2800" dirty="0" err="1">
                <a:latin typeface="Helvetica" pitchFamily="2" charset="0"/>
                <a:cs typeface="Arial" charset="0"/>
              </a:rPr>
              <a:t>reptat</a:t>
            </a:r>
            <a:r>
              <a:rPr lang="en-US" sz="2800" dirty="0">
                <a:latin typeface="Helvetica" pitchFamily="2" charset="0"/>
                <a:cs typeface="Arial" charset="0"/>
              </a:rPr>
              <a:t> </a:t>
            </a:r>
            <a:r>
              <a:rPr lang="en-US" sz="2800" dirty="0" err="1">
                <a:latin typeface="Helvetica" pitchFamily="2" charset="0"/>
                <a:cs typeface="Arial" charset="0"/>
              </a:rPr>
              <a:t>dit</a:t>
            </a:r>
            <a:r>
              <a:rPr lang="en-US" sz="2800" dirty="0">
                <a:latin typeface="Helvetica" pitchFamily="2" charset="0"/>
                <a:cs typeface="Arial" charset="0"/>
              </a:rPr>
              <a:t> et que.</a:t>
            </a:r>
          </a:p>
          <a:p>
            <a:endParaRPr lang="en-US" sz="2800" dirty="0">
              <a:latin typeface="Helvetica" pitchFamily="2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216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1412</Words>
  <Application>Microsoft Macintosh PowerPoint</Application>
  <PresentationFormat>Custom</PresentationFormat>
  <Paragraphs>78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</vt:vector>
  </TitlesOfParts>
  <Company>UNMC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Jolene K Gulizia</dc:creator>
  <cp:lastModifiedBy>Donna M. Planty</cp:lastModifiedBy>
  <cp:revision>19</cp:revision>
  <cp:lastPrinted>2015-07-24T19:14:53Z</cp:lastPrinted>
  <dcterms:created xsi:type="dcterms:W3CDTF">2015-01-22T14:30:28Z</dcterms:created>
  <dcterms:modified xsi:type="dcterms:W3CDTF">2019-06-28T15:34:58Z</dcterms:modified>
</cp:coreProperties>
</file>